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3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236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247015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247015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621696" y="1788521"/>
            <a:ext cx="4722495" cy="5036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247015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9495"/>
            <a:ext cx="1290955" cy="1430020"/>
          </a:xfrm>
          <a:custGeom>
            <a:avLst/>
            <a:gdLst/>
            <a:ahLst/>
            <a:cxnLst/>
            <a:rect l="l" t="t" r="r" b="b"/>
            <a:pathLst>
              <a:path w="1290955" h="1430020">
                <a:moveTo>
                  <a:pt x="0" y="503389"/>
                </a:moveTo>
                <a:lnTo>
                  <a:pt x="0" y="458114"/>
                </a:lnTo>
                <a:lnTo>
                  <a:pt x="44972" y="446321"/>
                </a:lnTo>
                <a:lnTo>
                  <a:pt x="90847" y="439735"/>
                </a:lnTo>
                <a:lnTo>
                  <a:pt x="137469" y="438289"/>
                </a:lnTo>
                <a:lnTo>
                  <a:pt x="184844" y="441874"/>
                </a:lnTo>
                <a:lnTo>
                  <a:pt x="232974" y="450381"/>
                </a:lnTo>
                <a:lnTo>
                  <a:pt x="281864" y="463702"/>
                </a:lnTo>
                <a:lnTo>
                  <a:pt x="320379" y="477382"/>
                </a:lnTo>
                <a:lnTo>
                  <a:pt x="357397" y="494397"/>
                </a:lnTo>
                <a:lnTo>
                  <a:pt x="371676" y="499804"/>
                </a:lnTo>
                <a:lnTo>
                  <a:pt x="383761" y="499721"/>
                </a:lnTo>
                <a:lnTo>
                  <a:pt x="394470" y="494213"/>
                </a:lnTo>
                <a:lnTo>
                  <a:pt x="404621" y="483344"/>
                </a:lnTo>
                <a:lnTo>
                  <a:pt x="434044" y="447685"/>
                </a:lnTo>
                <a:lnTo>
                  <a:pt x="466176" y="415072"/>
                </a:lnTo>
                <a:lnTo>
                  <a:pt x="500746" y="385136"/>
                </a:lnTo>
                <a:lnTo>
                  <a:pt x="537485" y="357506"/>
                </a:lnTo>
                <a:lnTo>
                  <a:pt x="576123" y="331811"/>
                </a:lnTo>
                <a:lnTo>
                  <a:pt x="619779" y="307415"/>
                </a:lnTo>
                <a:lnTo>
                  <a:pt x="664497" y="288669"/>
                </a:lnTo>
                <a:lnTo>
                  <a:pt x="710327" y="275677"/>
                </a:lnTo>
                <a:lnTo>
                  <a:pt x="757319" y="268541"/>
                </a:lnTo>
                <a:lnTo>
                  <a:pt x="805523" y="267365"/>
                </a:lnTo>
                <a:lnTo>
                  <a:pt x="854987" y="272252"/>
                </a:lnTo>
                <a:lnTo>
                  <a:pt x="869245" y="272928"/>
                </a:lnTo>
                <a:lnTo>
                  <a:pt x="898671" y="245317"/>
                </a:lnTo>
                <a:lnTo>
                  <a:pt x="918076" y="208743"/>
                </a:lnTo>
                <a:lnTo>
                  <a:pt x="942262" y="168620"/>
                </a:lnTo>
                <a:lnTo>
                  <a:pt x="967657" y="130639"/>
                </a:lnTo>
                <a:lnTo>
                  <a:pt x="995790" y="91838"/>
                </a:lnTo>
                <a:lnTo>
                  <a:pt x="1024501" y="54767"/>
                </a:lnTo>
                <a:lnTo>
                  <a:pt x="1056822" y="14947"/>
                </a:lnTo>
                <a:lnTo>
                  <a:pt x="1059034" y="10117"/>
                </a:lnTo>
                <a:lnTo>
                  <a:pt x="1062582" y="8908"/>
                </a:lnTo>
                <a:lnTo>
                  <a:pt x="1071104" y="6308"/>
                </a:lnTo>
                <a:lnTo>
                  <a:pt x="1079749" y="4079"/>
                </a:lnTo>
                <a:lnTo>
                  <a:pt x="1097125" y="0"/>
                </a:lnTo>
                <a:lnTo>
                  <a:pt x="1097680" y="9086"/>
                </a:lnTo>
                <a:lnTo>
                  <a:pt x="1098596" y="18376"/>
                </a:lnTo>
                <a:lnTo>
                  <a:pt x="1098508" y="26974"/>
                </a:lnTo>
                <a:lnTo>
                  <a:pt x="1096053" y="33988"/>
                </a:lnTo>
                <a:lnTo>
                  <a:pt x="1074562" y="64184"/>
                </a:lnTo>
                <a:lnTo>
                  <a:pt x="1052332" y="93838"/>
                </a:lnTo>
                <a:lnTo>
                  <a:pt x="1030295" y="123599"/>
                </a:lnTo>
                <a:lnTo>
                  <a:pt x="1010006" y="153207"/>
                </a:lnTo>
                <a:lnTo>
                  <a:pt x="1009380" y="154120"/>
                </a:lnTo>
                <a:lnTo>
                  <a:pt x="989717" y="186170"/>
                </a:lnTo>
                <a:lnTo>
                  <a:pt x="971081" y="219066"/>
                </a:lnTo>
                <a:lnTo>
                  <a:pt x="952773" y="252559"/>
                </a:lnTo>
                <a:lnTo>
                  <a:pt x="943001" y="270264"/>
                </a:lnTo>
                <a:lnTo>
                  <a:pt x="936069" y="282823"/>
                </a:lnTo>
                <a:lnTo>
                  <a:pt x="934096" y="286398"/>
                </a:lnTo>
                <a:lnTo>
                  <a:pt x="1218076" y="446211"/>
                </a:lnTo>
                <a:lnTo>
                  <a:pt x="1225700" y="453370"/>
                </a:lnTo>
                <a:lnTo>
                  <a:pt x="1258407" y="496180"/>
                </a:lnTo>
                <a:lnTo>
                  <a:pt x="1069319" y="389769"/>
                </a:lnTo>
                <a:lnTo>
                  <a:pt x="1023388" y="368515"/>
                </a:lnTo>
                <a:lnTo>
                  <a:pt x="975917" y="350013"/>
                </a:lnTo>
                <a:lnTo>
                  <a:pt x="927526" y="333154"/>
                </a:lnTo>
                <a:lnTo>
                  <a:pt x="918142" y="331759"/>
                </a:lnTo>
                <a:lnTo>
                  <a:pt x="911303" y="334359"/>
                </a:lnTo>
                <a:lnTo>
                  <a:pt x="906485" y="340058"/>
                </a:lnTo>
                <a:lnTo>
                  <a:pt x="903909" y="346187"/>
                </a:lnTo>
                <a:lnTo>
                  <a:pt x="859888" y="321413"/>
                </a:lnTo>
                <a:lnTo>
                  <a:pt x="824211" y="313229"/>
                </a:lnTo>
                <a:lnTo>
                  <a:pt x="784550" y="312026"/>
                </a:lnTo>
                <a:lnTo>
                  <a:pt x="741987" y="317280"/>
                </a:lnTo>
                <a:lnTo>
                  <a:pt x="697608" y="328464"/>
                </a:lnTo>
                <a:lnTo>
                  <a:pt x="652497" y="345056"/>
                </a:lnTo>
                <a:lnTo>
                  <a:pt x="607736" y="366530"/>
                </a:lnTo>
                <a:lnTo>
                  <a:pt x="564412" y="392361"/>
                </a:lnTo>
                <a:lnTo>
                  <a:pt x="523607" y="422024"/>
                </a:lnTo>
                <a:lnTo>
                  <a:pt x="486406" y="454994"/>
                </a:lnTo>
                <a:lnTo>
                  <a:pt x="453906" y="490735"/>
                </a:lnTo>
                <a:lnTo>
                  <a:pt x="427153" y="528760"/>
                </a:lnTo>
                <a:lnTo>
                  <a:pt x="450612" y="549554"/>
                </a:lnTo>
                <a:lnTo>
                  <a:pt x="462246" y="560135"/>
                </a:lnTo>
                <a:lnTo>
                  <a:pt x="473542" y="571064"/>
                </a:lnTo>
                <a:lnTo>
                  <a:pt x="507288" y="609947"/>
                </a:lnTo>
                <a:lnTo>
                  <a:pt x="519712" y="629276"/>
                </a:lnTo>
                <a:lnTo>
                  <a:pt x="355834" y="537052"/>
                </a:lnTo>
                <a:lnTo>
                  <a:pt x="310476" y="519236"/>
                </a:lnTo>
                <a:lnTo>
                  <a:pt x="265302" y="504108"/>
                </a:lnTo>
                <a:lnTo>
                  <a:pt x="220257" y="492296"/>
                </a:lnTo>
                <a:lnTo>
                  <a:pt x="175282" y="484429"/>
                </a:lnTo>
                <a:lnTo>
                  <a:pt x="130324" y="481134"/>
                </a:lnTo>
                <a:lnTo>
                  <a:pt x="85325" y="483039"/>
                </a:lnTo>
                <a:lnTo>
                  <a:pt x="40229" y="490773"/>
                </a:lnTo>
                <a:lnTo>
                  <a:pt x="0" y="503389"/>
                </a:lnTo>
                <a:close/>
              </a:path>
              <a:path w="1290955" h="1430020">
                <a:moveTo>
                  <a:pt x="1218076" y="446211"/>
                </a:moveTo>
                <a:lnTo>
                  <a:pt x="934096" y="286398"/>
                </a:lnTo>
                <a:lnTo>
                  <a:pt x="987549" y="306966"/>
                </a:lnTo>
                <a:lnTo>
                  <a:pt x="1014064" y="317472"/>
                </a:lnTo>
                <a:lnTo>
                  <a:pt x="1090728" y="353399"/>
                </a:lnTo>
                <a:lnTo>
                  <a:pt x="1138997" y="381544"/>
                </a:lnTo>
                <a:lnTo>
                  <a:pt x="1184243" y="414442"/>
                </a:lnTo>
                <a:lnTo>
                  <a:pt x="1218076" y="446211"/>
                </a:lnTo>
                <a:close/>
              </a:path>
              <a:path w="1290955" h="1430020">
                <a:moveTo>
                  <a:pt x="1102331" y="866444"/>
                </a:moveTo>
                <a:lnTo>
                  <a:pt x="1008209" y="813476"/>
                </a:lnTo>
                <a:lnTo>
                  <a:pt x="1045532" y="823678"/>
                </a:lnTo>
                <a:lnTo>
                  <a:pt x="1083088" y="822825"/>
                </a:lnTo>
                <a:lnTo>
                  <a:pt x="1119840" y="811877"/>
                </a:lnTo>
                <a:lnTo>
                  <a:pt x="1154748" y="791794"/>
                </a:lnTo>
                <a:lnTo>
                  <a:pt x="1186775" y="763536"/>
                </a:lnTo>
                <a:lnTo>
                  <a:pt x="1214880" y="728063"/>
                </a:lnTo>
                <a:lnTo>
                  <a:pt x="1235645" y="680626"/>
                </a:lnTo>
                <a:lnTo>
                  <a:pt x="1246638" y="636704"/>
                </a:lnTo>
                <a:lnTo>
                  <a:pt x="1247798" y="595545"/>
                </a:lnTo>
                <a:lnTo>
                  <a:pt x="1239066" y="556398"/>
                </a:lnTo>
                <a:lnTo>
                  <a:pt x="1220381" y="518511"/>
                </a:lnTo>
                <a:lnTo>
                  <a:pt x="1191683" y="481135"/>
                </a:lnTo>
                <a:lnTo>
                  <a:pt x="1154086" y="444970"/>
                </a:lnTo>
                <a:lnTo>
                  <a:pt x="1113092" y="414884"/>
                </a:lnTo>
                <a:lnTo>
                  <a:pt x="1069319" y="389769"/>
                </a:lnTo>
                <a:lnTo>
                  <a:pt x="1258407" y="496180"/>
                </a:lnTo>
                <a:lnTo>
                  <a:pt x="1259493" y="497600"/>
                </a:lnTo>
                <a:lnTo>
                  <a:pt x="1280908" y="543921"/>
                </a:lnTo>
                <a:lnTo>
                  <a:pt x="1290460" y="592523"/>
                </a:lnTo>
                <a:lnTo>
                  <a:pt x="1288665" y="643601"/>
                </a:lnTo>
                <a:lnTo>
                  <a:pt x="1276038" y="697347"/>
                </a:lnTo>
                <a:lnTo>
                  <a:pt x="1255478" y="744914"/>
                </a:lnTo>
                <a:lnTo>
                  <a:pt x="1227261" y="785483"/>
                </a:lnTo>
                <a:lnTo>
                  <a:pt x="1191824" y="819711"/>
                </a:lnTo>
                <a:lnTo>
                  <a:pt x="1149803" y="848120"/>
                </a:lnTo>
                <a:lnTo>
                  <a:pt x="1105147" y="866101"/>
                </a:lnTo>
                <a:lnTo>
                  <a:pt x="1102331" y="866444"/>
                </a:lnTo>
                <a:close/>
              </a:path>
              <a:path w="1290955" h="1430020">
                <a:moveTo>
                  <a:pt x="965864" y="844840"/>
                </a:moveTo>
                <a:lnTo>
                  <a:pt x="926134" y="813278"/>
                </a:lnTo>
                <a:lnTo>
                  <a:pt x="893665" y="775605"/>
                </a:lnTo>
                <a:lnTo>
                  <a:pt x="867118" y="736006"/>
                </a:lnTo>
                <a:lnTo>
                  <a:pt x="846322" y="694586"/>
                </a:lnTo>
                <a:lnTo>
                  <a:pt x="831107" y="651448"/>
                </a:lnTo>
                <a:lnTo>
                  <a:pt x="821300" y="606696"/>
                </a:lnTo>
                <a:lnTo>
                  <a:pt x="816732" y="560432"/>
                </a:lnTo>
                <a:lnTo>
                  <a:pt x="817232" y="512760"/>
                </a:lnTo>
                <a:lnTo>
                  <a:pt x="822627" y="463784"/>
                </a:lnTo>
                <a:lnTo>
                  <a:pt x="828984" y="432662"/>
                </a:lnTo>
                <a:lnTo>
                  <a:pt x="837192" y="402291"/>
                </a:lnTo>
                <a:lnTo>
                  <a:pt x="846449" y="371193"/>
                </a:lnTo>
                <a:lnTo>
                  <a:pt x="855270" y="340413"/>
                </a:lnTo>
                <a:lnTo>
                  <a:pt x="856962" y="334109"/>
                </a:lnTo>
                <a:lnTo>
                  <a:pt x="858397" y="327661"/>
                </a:lnTo>
                <a:lnTo>
                  <a:pt x="859888" y="321413"/>
                </a:lnTo>
                <a:lnTo>
                  <a:pt x="903909" y="346187"/>
                </a:lnTo>
                <a:lnTo>
                  <a:pt x="903163" y="347960"/>
                </a:lnTo>
                <a:lnTo>
                  <a:pt x="897013" y="367426"/>
                </a:lnTo>
                <a:lnTo>
                  <a:pt x="890934" y="386933"/>
                </a:lnTo>
                <a:lnTo>
                  <a:pt x="885074" y="406500"/>
                </a:lnTo>
                <a:lnTo>
                  <a:pt x="879698" y="425727"/>
                </a:lnTo>
                <a:lnTo>
                  <a:pt x="879581" y="426146"/>
                </a:lnTo>
                <a:lnTo>
                  <a:pt x="868985" y="476721"/>
                </a:lnTo>
                <a:lnTo>
                  <a:pt x="864272" y="526346"/>
                </a:lnTo>
                <a:lnTo>
                  <a:pt x="865711" y="574904"/>
                </a:lnTo>
                <a:lnTo>
                  <a:pt x="873575" y="622274"/>
                </a:lnTo>
                <a:lnTo>
                  <a:pt x="888133" y="668338"/>
                </a:lnTo>
                <a:lnTo>
                  <a:pt x="909657" y="712976"/>
                </a:lnTo>
                <a:lnTo>
                  <a:pt x="938417" y="756069"/>
                </a:lnTo>
                <a:lnTo>
                  <a:pt x="972158" y="791260"/>
                </a:lnTo>
                <a:lnTo>
                  <a:pt x="1008209" y="813476"/>
                </a:lnTo>
                <a:lnTo>
                  <a:pt x="1102331" y="866444"/>
                </a:lnTo>
                <a:lnTo>
                  <a:pt x="1057874" y="871427"/>
                </a:lnTo>
                <a:lnTo>
                  <a:pt x="1010628" y="864275"/>
                </a:lnTo>
                <a:lnTo>
                  <a:pt x="965864" y="844840"/>
                </a:lnTo>
                <a:close/>
              </a:path>
              <a:path w="1290955" h="1430020">
                <a:moveTo>
                  <a:pt x="74072" y="1410476"/>
                </a:moveTo>
                <a:lnTo>
                  <a:pt x="47741" y="1375254"/>
                </a:lnTo>
                <a:lnTo>
                  <a:pt x="34716" y="1323554"/>
                </a:lnTo>
                <a:lnTo>
                  <a:pt x="33286" y="1267368"/>
                </a:lnTo>
                <a:lnTo>
                  <a:pt x="40174" y="1212621"/>
                </a:lnTo>
                <a:lnTo>
                  <a:pt x="53708" y="1159051"/>
                </a:lnTo>
                <a:lnTo>
                  <a:pt x="72216" y="1106397"/>
                </a:lnTo>
                <a:lnTo>
                  <a:pt x="89861" y="1060231"/>
                </a:lnTo>
                <a:lnTo>
                  <a:pt x="107200" y="1013892"/>
                </a:lnTo>
                <a:lnTo>
                  <a:pt x="124708" y="967620"/>
                </a:lnTo>
                <a:lnTo>
                  <a:pt x="142859" y="921654"/>
                </a:lnTo>
                <a:lnTo>
                  <a:pt x="162128" y="876233"/>
                </a:lnTo>
                <a:lnTo>
                  <a:pt x="182991" y="831596"/>
                </a:lnTo>
                <a:lnTo>
                  <a:pt x="206138" y="787102"/>
                </a:lnTo>
                <a:lnTo>
                  <a:pt x="230874" y="743399"/>
                </a:lnTo>
                <a:lnTo>
                  <a:pt x="256699" y="700244"/>
                </a:lnTo>
                <a:lnTo>
                  <a:pt x="282626" y="658181"/>
                </a:lnTo>
                <a:lnTo>
                  <a:pt x="309615" y="614599"/>
                </a:lnTo>
                <a:lnTo>
                  <a:pt x="333031" y="576026"/>
                </a:lnTo>
                <a:lnTo>
                  <a:pt x="334785" y="573138"/>
                </a:lnTo>
                <a:lnTo>
                  <a:pt x="337406" y="568731"/>
                </a:lnTo>
                <a:lnTo>
                  <a:pt x="339584" y="565030"/>
                </a:lnTo>
                <a:lnTo>
                  <a:pt x="344487" y="559015"/>
                </a:lnTo>
                <a:lnTo>
                  <a:pt x="346416" y="555876"/>
                </a:lnTo>
                <a:lnTo>
                  <a:pt x="347569" y="554000"/>
                </a:lnTo>
                <a:lnTo>
                  <a:pt x="348494" y="552495"/>
                </a:lnTo>
                <a:lnTo>
                  <a:pt x="350827" y="548601"/>
                </a:lnTo>
                <a:lnTo>
                  <a:pt x="352092" y="544902"/>
                </a:lnTo>
                <a:lnTo>
                  <a:pt x="353773" y="541376"/>
                </a:lnTo>
                <a:lnTo>
                  <a:pt x="354312" y="540245"/>
                </a:lnTo>
                <a:lnTo>
                  <a:pt x="354655" y="539526"/>
                </a:lnTo>
                <a:lnTo>
                  <a:pt x="355441" y="537879"/>
                </a:lnTo>
                <a:lnTo>
                  <a:pt x="355834" y="537052"/>
                </a:lnTo>
                <a:lnTo>
                  <a:pt x="519712" y="629276"/>
                </a:lnTo>
                <a:lnTo>
                  <a:pt x="522872" y="634191"/>
                </a:lnTo>
                <a:lnTo>
                  <a:pt x="405739" y="568274"/>
                </a:lnTo>
                <a:lnTo>
                  <a:pt x="398825" y="566729"/>
                </a:lnTo>
                <a:lnTo>
                  <a:pt x="392505" y="569189"/>
                </a:lnTo>
                <a:lnTo>
                  <a:pt x="386459" y="575885"/>
                </a:lnTo>
                <a:lnTo>
                  <a:pt x="280307" y="733300"/>
                </a:lnTo>
                <a:lnTo>
                  <a:pt x="253759" y="772708"/>
                </a:lnTo>
                <a:lnTo>
                  <a:pt x="262001" y="777853"/>
                </a:lnTo>
                <a:lnTo>
                  <a:pt x="253321" y="792620"/>
                </a:lnTo>
                <a:lnTo>
                  <a:pt x="249965" y="798331"/>
                </a:lnTo>
                <a:lnTo>
                  <a:pt x="237713" y="818687"/>
                </a:lnTo>
                <a:lnTo>
                  <a:pt x="226140" y="839299"/>
                </a:lnTo>
                <a:lnTo>
                  <a:pt x="198173" y="904668"/>
                </a:lnTo>
                <a:lnTo>
                  <a:pt x="180480" y="948919"/>
                </a:lnTo>
                <a:lnTo>
                  <a:pt x="163007" y="993265"/>
                </a:lnTo>
                <a:lnTo>
                  <a:pt x="145695" y="1037674"/>
                </a:lnTo>
                <a:lnTo>
                  <a:pt x="128533" y="1081994"/>
                </a:lnTo>
                <a:lnTo>
                  <a:pt x="111327" y="1126551"/>
                </a:lnTo>
                <a:lnTo>
                  <a:pt x="94876" y="1173755"/>
                </a:lnTo>
                <a:lnTo>
                  <a:pt x="82836" y="1221780"/>
                </a:lnTo>
                <a:lnTo>
                  <a:pt x="76733" y="1270836"/>
                </a:lnTo>
                <a:lnTo>
                  <a:pt x="78093" y="1321135"/>
                </a:lnTo>
                <a:lnTo>
                  <a:pt x="85592" y="1354502"/>
                </a:lnTo>
                <a:lnTo>
                  <a:pt x="100369" y="1376003"/>
                </a:lnTo>
                <a:lnTo>
                  <a:pt x="187738" y="1425171"/>
                </a:lnTo>
                <a:lnTo>
                  <a:pt x="166484" y="1429430"/>
                </a:lnTo>
                <a:lnTo>
                  <a:pt x="113667" y="1428706"/>
                </a:lnTo>
                <a:lnTo>
                  <a:pt x="74072" y="1410476"/>
                </a:lnTo>
                <a:close/>
              </a:path>
              <a:path w="1290955" h="1430020">
                <a:moveTo>
                  <a:pt x="187738" y="1425171"/>
                </a:moveTo>
                <a:lnTo>
                  <a:pt x="100369" y="1376003"/>
                </a:lnTo>
                <a:lnTo>
                  <a:pt x="123855" y="1386301"/>
                </a:lnTo>
                <a:lnTo>
                  <a:pt x="157480" y="1386059"/>
                </a:lnTo>
                <a:lnTo>
                  <a:pt x="203562" y="1377225"/>
                </a:lnTo>
                <a:lnTo>
                  <a:pt x="247353" y="1363093"/>
                </a:lnTo>
                <a:lnTo>
                  <a:pt x="288191" y="1343168"/>
                </a:lnTo>
                <a:lnTo>
                  <a:pt x="325415" y="1316957"/>
                </a:lnTo>
                <a:lnTo>
                  <a:pt x="358363" y="1283965"/>
                </a:lnTo>
                <a:lnTo>
                  <a:pt x="386353" y="1247202"/>
                </a:lnTo>
                <a:lnTo>
                  <a:pt x="411878" y="1208324"/>
                </a:lnTo>
                <a:lnTo>
                  <a:pt x="435881" y="1168273"/>
                </a:lnTo>
                <a:lnTo>
                  <a:pt x="459302" y="1127989"/>
                </a:lnTo>
                <a:lnTo>
                  <a:pt x="482483" y="1084017"/>
                </a:lnTo>
                <a:lnTo>
                  <a:pt x="501279" y="1039059"/>
                </a:lnTo>
                <a:lnTo>
                  <a:pt x="515794" y="993105"/>
                </a:lnTo>
                <a:lnTo>
                  <a:pt x="526134" y="946148"/>
                </a:lnTo>
                <a:lnTo>
                  <a:pt x="532403" y="898178"/>
                </a:lnTo>
                <a:lnTo>
                  <a:pt x="534707" y="849187"/>
                </a:lnTo>
                <a:lnTo>
                  <a:pt x="533151" y="799166"/>
                </a:lnTo>
                <a:lnTo>
                  <a:pt x="524992" y="745019"/>
                </a:lnTo>
                <a:lnTo>
                  <a:pt x="508515" y="695910"/>
                </a:lnTo>
                <a:lnTo>
                  <a:pt x="484158" y="651317"/>
                </a:lnTo>
                <a:lnTo>
                  <a:pt x="452362" y="610718"/>
                </a:lnTo>
                <a:lnTo>
                  <a:pt x="413567" y="573591"/>
                </a:lnTo>
                <a:lnTo>
                  <a:pt x="405739" y="568274"/>
                </a:lnTo>
                <a:lnTo>
                  <a:pt x="522872" y="634191"/>
                </a:lnTo>
                <a:lnTo>
                  <a:pt x="554407" y="696732"/>
                </a:lnTo>
                <a:lnTo>
                  <a:pt x="568156" y="744942"/>
                </a:lnTo>
                <a:lnTo>
                  <a:pt x="575615" y="796571"/>
                </a:lnTo>
                <a:lnTo>
                  <a:pt x="577710" y="845143"/>
                </a:lnTo>
                <a:lnTo>
                  <a:pt x="575961" y="892678"/>
                </a:lnTo>
                <a:lnTo>
                  <a:pt x="570507" y="939244"/>
                </a:lnTo>
                <a:lnTo>
                  <a:pt x="561486" y="984905"/>
                </a:lnTo>
                <a:lnTo>
                  <a:pt x="549036" y="1029729"/>
                </a:lnTo>
                <a:lnTo>
                  <a:pt x="533297" y="1073782"/>
                </a:lnTo>
                <a:lnTo>
                  <a:pt x="514408" y="1117129"/>
                </a:lnTo>
                <a:lnTo>
                  <a:pt x="492507" y="1159838"/>
                </a:lnTo>
                <a:lnTo>
                  <a:pt x="468548" y="1203607"/>
                </a:lnTo>
                <a:lnTo>
                  <a:pt x="443457" y="1246661"/>
                </a:lnTo>
                <a:lnTo>
                  <a:pt x="415223" y="1287597"/>
                </a:lnTo>
                <a:lnTo>
                  <a:pt x="381834" y="1325016"/>
                </a:lnTo>
                <a:lnTo>
                  <a:pt x="344197" y="1357056"/>
                </a:lnTo>
                <a:lnTo>
                  <a:pt x="303741" y="1383541"/>
                </a:lnTo>
                <a:lnTo>
                  <a:pt x="260569" y="1404447"/>
                </a:lnTo>
                <a:lnTo>
                  <a:pt x="214782" y="1419751"/>
                </a:lnTo>
                <a:lnTo>
                  <a:pt x="187738" y="1425171"/>
                </a:lnTo>
                <a:close/>
              </a:path>
            </a:pathLst>
          </a:custGeom>
          <a:solidFill>
            <a:srgbClr val="F7D54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1036" y="1622629"/>
            <a:ext cx="5322211" cy="574221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3763" y="263051"/>
            <a:ext cx="2609849" cy="7619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50612" y="348394"/>
            <a:ext cx="1601465" cy="61033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19818" y="0"/>
            <a:ext cx="2705099" cy="1323974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-2912" y="5464366"/>
            <a:ext cx="2554605" cy="2098675"/>
          </a:xfrm>
          <a:custGeom>
            <a:avLst/>
            <a:gdLst/>
            <a:ahLst/>
            <a:cxnLst/>
            <a:rect l="l" t="t" r="r" b="b"/>
            <a:pathLst>
              <a:path w="2554605" h="2098675">
                <a:moveTo>
                  <a:pt x="1062969" y="1276095"/>
                </a:moveTo>
                <a:lnTo>
                  <a:pt x="1056246" y="1447535"/>
                </a:lnTo>
                <a:lnTo>
                  <a:pt x="1044493" y="1423137"/>
                </a:lnTo>
                <a:lnTo>
                  <a:pt x="1032454" y="1406029"/>
                </a:lnTo>
                <a:lnTo>
                  <a:pt x="1020175" y="1395033"/>
                </a:lnTo>
                <a:lnTo>
                  <a:pt x="995013" y="1388472"/>
                </a:lnTo>
                <a:lnTo>
                  <a:pt x="944588" y="1377912"/>
                </a:lnTo>
                <a:lnTo>
                  <a:pt x="894289" y="1364143"/>
                </a:lnTo>
                <a:lnTo>
                  <a:pt x="844106" y="1347405"/>
                </a:lnTo>
                <a:lnTo>
                  <a:pt x="806721" y="1328436"/>
                </a:lnTo>
                <a:lnTo>
                  <a:pt x="756743" y="1306481"/>
                </a:lnTo>
                <a:lnTo>
                  <a:pt x="706853" y="1282277"/>
                </a:lnTo>
                <a:lnTo>
                  <a:pt x="657042" y="1256067"/>
                </a:lnTo>
                <a:lnTo>
                  <a:pt x="620026" y="1227689"/>
                </a:lnTo>
                <a:lnTo>
                  <a:pt x="570420" y="1196235"/>
                </a:lnTo>
                <a:lnTo>
                  <a:pt x="533608" y="1162655"/>
                </a:lnTo>
                <a:lnTo>
                  <a:pt x="496900" y="1126407"/>
                </a:lnTo>
                <a:lnTo>
                  <a:pt x="472989" y="1087946"/>
                </a:lnTo>
                <a:lnTo>
                  <a:pt x="436495" y="1046232"/>
                </a:lnTo>
                <a:lnTo>
                  <a:pt x="412802" y="1002216"/>
                </a:lnTo>
                <a:lnTo>
                  <a:pt x="401911" y="955854"/>
                </a:lnTo>
                <a:lnTo>
                  <a:pt x="378442" y="906107"/>
                </a:lnTo>
                <a:lnTo>
                  <a:pt x="354344" y="872401"/>
                </a:lnTo>
                <a:lnTo>
                  <a:pt x="316543" y="864040"/>
                </a:lnTo>
                <a:lnTo>
                  <a:pt x="265715" y="863760"/>
                </a:lnTo>
                <a:lnTo>
                  <a:pt x="240338" y="862674"/>
                </a:lnTo>
                <a:lnTo>
                  <a:pt x="214961" y="861587"/>
                </a:lnTo>
                <a:lnTo>
                  <a:pt x="164274" y="857697"/>
                </a:lnTo>
                <a:lnTo>
                  <a:pt x="113648" y="852267"/>
                </a:lnTo>
                <a:lnTo>
                  <a:pt x="75766" y="845969"/>
                </a:lnTo>
                <a:lnTo>
                  <a:pt x="25240" y="837986"/>
                </a:lnTo>
                <a:lnTo>
                  <a:pt x="0" y="833423"/>
                </a:lnTo>
                <a:lnTo>
                  <a:pt x="2860" y="760485"/>
                </a:lnTo>
                <a:lnTo>
                  <a:pt x="53405" y="767972"/>
                </a:lnTo>
                <a:lnTo>
                  <a:pt x="104013" y="773861"/>
                </a:lnTo>
                <a:lnTo>
                  <a:pt x="142006" y="777353"/>
                </a:lnTo>
                <a:lnTo>
                  <a:pt x="192746" y="779867"/>
                </a:lnTo>
                <a:lnTo>
                  <a:pt x="243521" y="781498"/>
                </a:lnTo>
                <a:lnTo>
                  <a:pt x="294308" y="782839"/>
                </a:lnTo>
                <a:lnTo>
                  <a:pt x="307001" y="783249"/>
                </a:lnTo>
                <a:lnTo>
                  <a:pt x="319695" y="783660"/>
                </a:lnTo>
                <a:lnTo>
                  <a:pt x="332389" y="784071"/>
                </a:lnTo>
                <a:lnTo>
                  <a:pt x="345082" y="784481"/>
                </a:lnTo>
                <a:lnTo>
                  <a:pt x="365945" y="252499"/>
                </a:lnTo>
                <a:lnTo>
                  <a:pt x="380476" y="206055"/>
                </a:lnTo>
                <a:lnTo>
                  <a:pt x="407506" y="164998"/>
                </a:lnTo>
                <a:lnTo>
                  <a:pt x="389859" y="614989"/>
                </a:lnTo>
                <a:lnTo>
                  <a:pt x="400670" y="663404"/>
                </a:lnTo>
                <a:lnTo>
                  <a:pt x="398791" y="711319"/>
                </a:lnTo>
                <a:lnTo>
                  <a:pt x="409602" y="759730"/>
                </a:lnTo>
                <a:lnTo>
                  <a:pt x="421742" y="774259"/>
                </a:lnTo>
                <a:lnTo>
                  <a:pt x="421451" y="781676"/>
                </a:lnTo>
                <a:lnTo>
                  <a:pt x="434054" y="784396"/>
                </a:lnTo>
                <a:lnTo>
                  <a:pt x="446805" y="783341"/>
                </a:lnTo>
                <a:lnTo>
                  <a:pt x="443655" y="863662"/>
                </a:lnTo>
                <a:lnTo>
                  <a:pt x="477491" y="973134"/>
                </a:lnTo>
                <a:lnTo>
                  <a:pt x="501476" y="1009722"/>
                </a:lnTo>
                <a:lnTo>
                  <a:pt x="538178" y="1046117"/>
                </a:lnTo>
                <a:lnTo>
                  <a:pt x="562228" y="1081029"/>
                </a:lnTo>
                <a:lnTo>
                  <a:pt x="599019" y="1115157"/>
                </a:lnTo>
                <a:lnTo>
                  <a:pt x="635872" y="1147709"/>
                </a:lnTo>
                <a:lnTo>
                  <a:pt x="672798" y="1178391"/>
                </a:lnTo>
                <a:lnTo>
                  <a:pt x="722499" y="1207406"/>
                </a:lnTo>
                <a:lnTo>
                  <a:pt x="759607" y="1233462"/>
                </a:lnTo>
                <a:lnTo>
                  <a:pt x="809512" y="1257261"/>
                </a:lnTo>
                <a:lnTo>
                  <a:pt x="859538" y="1278009"/>
                </a:lnTo>
                <a:lnTo>
                  <a:pt x="909694" y="1295413"/>
                </a:lnTo>
                <a:lnTo>
                  <a:pt x="959994" y="1309178"/>
                </a:lnTo>
                <a:lnTo>
                  <a:pt x="997757" y="1318510"/>
                </a:lnTo>
                <a:lnTo>
                  <a:pt x="1048376" y="1324110"/>
                </a:lnTo>
                <a:lnTo>
                  <a:pt x="1049325" y="1299909"/>
                </a:lnTo>
                <a:lnTo>
                  <a:pt x="1062969" y="1276095"/>
                </a:lnTo>
                <a:close/>
              </a:path>
              <a:path w="2554605" h="2098675">
                <a:moveTo>
                  <a:pt x="334674" y="401714"/>
                </a:moveTo>
                <a:lnTo>
                  <a:pt x="326732" y="604218"/>
                </a:lnTo>
                <a:lnTo>
                  <a:pt x="316035" y="552893"/>
                </a:lnTo>
                <a:lnTo>
                  <a:pt x="320007" y="451629"/>
                </a:lnTo>
                <a:lnTo>
                  <a:pt x="334674" y="401714"/>
                </a:lnTo>
                <a:close/>
              </a:path>
              <a:path w="2554605" h="2098675">
                <a:moveTo>
                  <a:pt x="365945" y="252499"/>
                </a:moveTo>
                <a:lnTo>
                  <a:pt x="345082" y="784481"/>
                </a:lnTo>
                <a:lnTo>
                  <a:pt x="334155" y="739047"/>
                </a:lnTo>
                <a:lnTo>
                  <a:pt x="335911" y="694263"/>
                </a:lnTo>
                <a:lnTo>
                  <a:pt x="324975" y="649024"/>
                </a:lnTo>
                <a:lnTo>
                  <a:pt x="336645" y="351465"/>
                </a:lnTo>
                <a:lnTo>
                  <a:pt x="365945" y="252499"/>
                </a:lnTo>
                <a:close/>
              </a:path>
              <a:path w="2554605" h="2098675">
                <a:moveTo>
                  <a:pt x="1031986" y="121606"/>
                </a:moveTo>
                <a:lnTo>
                  <a:pt x="1026623" y="258356"/>
                </a:lnTo>
                <a:lnTo>
                  <a:pt x="1015381" y="220933"/>
                </a:lnTo>
                <a:lnTo>
                  <a:pt x="991301" y="186786"/>
                </a:lnTo>
                <a:lnTo>
                  <a:pt x="967064" y="156616"/>
                </a:lnTo>
                <a:lnTo>
                  <a:pt x="929974" y="130129"/>
                </a:lnTo>
                <a:lnTo>
                  <a:pt x="892711" y="108027"/>
                </a:lnTo>
                <a:lnTo>
                  <a:pt x="855269" y="90513"/>
                </a:lnTo>
                <a:lnTo>
                  <a:pt x="804948" y="77294"/>
                </a:lnTo>
                <a:lnTo>
                  <a:pt x="754432" y="69071"/>
                </a:lnTo>
                <a:lnTo>
                  <a:pt x="703502" y="71373"/>
                </a:lnTo>
                <a:lnTo>
                  <a:pt x="652389" y="78356"/>
                </a:lnTo>
                <a:lnTo>
                  <a:pt x="613775" y="90715"/>
                </a:lnTo>
                <a:lnTo>
                  <a:pt x="562272" y="107653"/>
                </a:lnTo>
                <a:lnTo>
                  <a:pt x="535943" y="130859"/>
                </a:lnTo>
                <a:lnTo>
                  <a:pt x="496708" y="159038"/>
                </a:lnTo>
                <a:lnTo>
                  <a:pt x="469942" y="193383"/>
                </a:lnTo>
                <a:lnTo>
                  <a:pt x="455635" y="234091"/>
                </a:lnTo>
                <a:lnTo>
                  <a:pt x="428401" y="280364"/>
                </a:lnTo>
                <a:lnTo>
                  <a:pt x="399258" y="375309"/>
                </a:lnTo>
                <a:lnTo>
                  <a:pt x="407506" y="164998"/>
                </a:lnTo>
                <a:lnTo>
                  <a:pt x="434350" y="128681"/>
                </a:lnTo>
                <a:lnTo>
                  <a:pt x="461014" y="96957"/>
                </a:lnTo>
                <a:lnTo>
                  <a:pt x="500193" y="70176"/>
                </a:lnTo>
                <a:lnTo>
                  <a:pt x="539204" y="47693"/>
                </a:lnTo>
                <a:lnTo>
                  <a:pt x="578052" y="29361"/>
                </a:lnTo>
                <a:lnTo>
                  <a:pt x="629434" y="15529"/>
                </a:lnTo>
                <a:lnTo>
                  <a:pt x="667974" y="5055"/>
                </a:lnTo>
                <a:lnTo>
                  <a:pt x="731721" y="0"/>
                </a:lnTo>
                <a:lnTo>
                  <a:pt x="744414" y="430"/>
                </a:lnTo>
                <a:lnTo>
                  <a:pt x="757107" y="861"/>
                </a:lnTo>
                <a:lnTo>
                  <a:pt x="769800" y="1291"/>
                </a:lnTo>
                <a:lnTo>
                  <a:pt x="832992" y="10390"/>
                </a:lnTo>
                <a:lnTo>
                  <a:pt x="883231" y="25674"/>
                </a:lnTo>
                <a:lnTo>
                  <a:pt x="933224" y="47243"/>
                </a:lnTo>
                <a:lnTo>
                  <a:pt x="982984" y="74769"/>
                </a:lnTo>
                <a:lnTo>
                  <a:pt x="1019958" y="104237"/>
                </a:lnTo>
                <a:lnTo>
                  <a:pt x="1031986" y="121606"/>
                </a:lnTo>
                <a:close/>
              </a:path>
              <a:path w="2554605" h="2098675">
                <a:moveTo>
                  <a:pt x="1102488" y="268404"/>
                </a:moveTo>
                <a:lnTo>
                  <a:pt x="1098677" y="365562"/>
                </a:lnTo>
                <a:lnTo>
                  <a:pt x="1069384" y="464354"/>
                </a:lnTo>
                <a:lnTo>
                  <a:pt x="1042155" y="510484"/>
                </a:lnTo>
                <a:lnTo>
                  <a:pt x="1027732" y="554169"/>
                </a:lnTo>
                <a:lnTo>
                  <a:pt x="1000733" y="594457"/>
                </a:lnTo>
                <a:lnTo>
                  <a:pt x="961155" y="631396"/>
                </a:lnTo>
                <a:lnTo>
                  <a:pt x="934377" y="666026"/>
                </a:lnTo>
                <a:lnTo>
                  <a:pt x="895017" y="697400"/>
                </a:lnTo>
                <a:lnTo>
                  <a:pt x="855764" y="726059"/>
                </a:lnTo>
                <a:lnTo>
                  <a:pt x="816616" y="752051"/>
                </a:lnTo>
                <a:lnTo>
                  <a:pt x="764879" y="774923"/>
                </a:lnTo>
                <a:lnTo>
                  <a:pt x="725935" y="795718"/>
                </a:lnTo>
                <a:lnTo>
                  <a:pt x="674399" y="813485"/>
                </a:lnTo>
                <a:lnTo>
                  <a:pt x="623034" y="826889"/>
                </a:lnTo>
                <a:lnTo>
                  <a:pt x="571786" y="837325"/>
                </a:lnTo>
                <a:lnTo>
                  <a:pt x="520585" y="846539"/>
                </a:lnTo>
                <a:lnTo>
                  <a:pt x="469364" y="856276"/>
                </a:lnTo>
                <a:lnTo>
                  <a:pt x="469286" y="858273"/>
                </a:lnTo>
                <a:lnTo>
                  <a:pt x="456513" y="859882"/>
                </a:lnTo>
                <a:lnTo>
                  <a:pt x="443655" y="863662"/>
                </a:lnTo>
                <a:lnTo>
                  <a:pt x="446805" y="783341"/>
                </a:lnTo>
                <a:lnTo>
                  <a:pt x="485136" y="778206"/>
                </a:lnTo>
                <a:lnTo>
                  <a:pt x="510781" y="772442"/>
                </a:lnTo>
                <a:lnTo>
                  <a:pt x="549131" y="766827"/>
                </a:lnTo>
                <a:lnTo>
                  <a:pt x="574812" y="760147"/>
                </a:lnTo>
                <a:lnTo>
                  <a:pt x="626156" y="747291"/>
                </a:lnTo>
                <a:lnTo>
                  <a:pt x="677615" y="731488"/>
                </a:lnTo>
                <a:lnTo>
                  <a:pt x="716501" y="712168"/>
                </a:lnTo>
                <a:lnTo>
                  <a:pt x="768200" y="690253"/>
                </a:lnTo>
                <a:lnTo>
                  <a:pt x="807332" y="664677"/>
                </a:lnTo>
                <a:lnTo>
                  <a:pt x="846592" y="635864"/>
                </a:lnTo>
                <a:lnTo>
                  <a:pt x="885981" y="603742"/>
                </a:lnTo>
                <a:lnTo>
                  <a:pt x="912812" y="567741"/>
                </a:lnTo>
                <a:lnTo>
                  <a:pt x="952469" y="528783"/>
                </a:lnTo>
                <a:lnTo>
                  <a:pt x="979574" y="485801"/>
                </a:lnTo>
                <a:lnTo>
                  <a:pt x="994130" y="438724"/>
                </a:lnTo>
                <a:lnTo>
                  <a:pt x="1021471" y="389736"/>
                </a:lnTo>
                <a:lnTo>
                  <a:pt x="1031986" y="121606"/>
                </a:lnTo>
                <a:lnTo>
                  <a:pt x="1044015" y="138976"/>
                </a:lnTo>
                <a:lnTo>
                  <a:pt x="1067881" y="178592"/>
                </a:lnTo>
                <a:lnTo>
                  <a:pt x="1091590" y="222197"/>
                </a:lnTo>
                <a:lnTo>
                  <a:pt x="1102488" y="268404"/>
                </a:lnTo>
                <a:close/>
              </a:path>
              <a:path w="2554605" h="2098675">
                <a:moveTo>
                  <a:pt x="1577242" y="2098360"/>
                </a:moveTo>
                <a:lnTo>
                  <a:pt x="1424723" y="2098401"/>
                </a:lnTo>
                <a:lnTo>
                  <a:pt x="1399715" y="2087922"/>
                </a:lnTo>
                <a:lnTo>
                  <a:pt x="1362647" y="2060847"/>
                </a:lnTo>
                <a:lnTo>
                  <a:pt x="1312976" y="2031077"/>
                </a:lnTo>
                <a:lnTo>
                  <a:pt x="1276080" y="1999629"/>
                </a:lnTo>
                <a:lnTo>
                  <a:pt x="1251958" y="1966525"/>
                </a:lnTo>
                <a:lnTo>
                  <a:pt x="1215230" y="1930790"/>
                </a:lnTo>
                <a:lnTo>
                  <a:pt x="1191276" y="1893440"/>
                </a:lnTo>
                <a:lnTo>
                  <a:pt x="1154713" y="1853500"/>
                </a:lnTo>
                <a:lnTo>
                  <a:pt x="1130921" y="1811987"/>
                </a:lnTo>
                <a:lnTo>
                  <a:pt x="1119900" y="1768922"/>
                </a:lnTo>
                <a:lnTo>
                  <a:pt x="1096269" y="1723330"/>
                </a:lnTo>
                <a:lnTo>
                  <a:pt x="1085406" y="1676227"/>
                </a:lnTo>
                <a:lnTo>
                  <a:pt x="1074622" y="1627137"/>
                </a:lnTo>
                <a:lnTo>
                  <a:pt x="1063914" y="1576081"/>
                </a:lnTo>
                <a:lnTo>
                  <a:pt x="1052470" y="1543822"/>
                </a:lnTo>
                <a:lnTo>
                  <a:pt x="1063921" y="1251828"/>
                </a:lnTo>
                <a:lnTo>
                  <a:pt x="1077555" y="1228255"/>
                </a:lnTo>
                <a:lnTo>
                  <a:pt x="1092160" y="1179922"/>
                </a:lnTo>
                <a:lnTo>
                  <a:pt x="1119344" y="1134941"/>
                </a:lnTo>
                <a:lnTo>
                  <a:pt x="1108221" y="1418561"/>
                </a:lnTo>
                <a:lnTo>
                  <a:pt x="1118975" y="1468431"/>
                </a:lnTo>
                <a:lnTo>
                  <a:pt x="1117074" y="1516895"/>
                </a:lnTo>
                <a:lnTo>
                  <a:pt x="1138777" y="1611663"/>
                </a:lnTo>
                <a:lnTo>
                  <a:pt x="1160674" y="1701494"/>
                </a:lnTo>
                <a:lnTo>
                  <a:pt x="1184396" y="1744785"/>
                </a:lnTo>
                <a:lnTo>
                  <a:pt x="1195489" y="1786016"/>
                </a:lnTo>
                <a:lnTo>
                  <a:pt x="1219337" y="1826076"/>
                </a:lnTo>
                <a:lnTo>
                  <a:pt x="1243255" y="1864357"/>
                </a:lnTo>
                <a:lnTo>
                  <a:pt x="1279938" y="1901248"/>
                </a:lnTo>
                <a:lnTo>
                  <a:pt x="1316699" y="1936142"/>
                </a:lnTo>
                <a:lnTo>
                  <a:pt x="1353542" y="1968931"/>
                </a:lnTo>
                <a:lnTo>
                  <a:pt x="1390472" y="1999505"/>
                </a:lnTo>
                <a:lnTo>
                  <a:pt x="1440166" y="2028708"/>
                </a:lnTo>
                <a:lnTo>
                  <a:pt x="1477275" y="2054733"/>
                </a:lnTo>
                <a:lnTo>
                  <a:pt x="1527187" y="2078359"/>
                </a:lnTo>
                <a:lnTo>
                  <a:pt x="1577242" y="2098360"/>
                </a:lnTo>
                <a:close/>
              </a:path>
              <a:path w="2554605" h="2098675">
                <a:moveTo>
                  <a:pt x="2554320" y="1166228"/>
                </a:moveTo>
                <a:lnTo>
                  <a:pt x="2540144" y="1203617"/>
                </a:lnTo>
                <a:lnTo>
                  <a:pt x="2526035" y="1239296"/>
                </a:lnTo>
                <a:lnTo>
                  <a:pt x="2486616" y="1272184"/>
                </a:lnTo>
                <a:lnTo>
                  <a:pt x="2447271" y="1303190"/>
                </a:lnTo>
                <a:lnTo>
                  <a:pt x="2408112" y="1329442"/>
                </a:lnTo>
                <a:lnTo>
                  <a:pt x="2369128" y="1351230"/>
                </a:lnTo>
                <a:lnTo>
                  <a:pt x="2317611" y="1368526"/>
                </a:lnTo>
                <a:lnTo>
                  <a:pt x="2266232" y="1382295"/>
                </a:lnTo>
                <a:lnTo>
                  <a:pt x="2214973" y="1393005"/>
                </a:lnTo>
                <a:lnTo>
                  <a:pt x="2163815" y="1401125"/>
                </a:lnTo>
                <a:lnTo>
                  <a:pt x="2125431" y="1407621"/>
                </a:lnTo>
                <a:lnTo>
                  <a:pt x="2061683" y="1412696"/>
                </a:lnTo>
                <a:lnTo>
                  <a:pt x="2010611" y="1418641"/>
                </a:lnTo>
                <a:lnTo>
                  <a:pt x="1959534" y="1424709"/>
                </a:lnTo>
                <a:lnTo>
                  <a:pt x="1908462" y="1430650"/>
                </a:lnTo>
                <a:lnTo>
                  <a:pt x="1857405" y="1436215"/>
                </a:lnTo>
                <a:lnTo>
                  <a:pt x="1806372" y="1441156"/>
                </a:lnTo>
                <a:lnTo>
                  <a:pt x="1755373" y="1445223"/>
                </a:lnTo>
                <a:lnTo>
                  <a:pt x="1704419" y="1448167"/>
                </a:lnTo>
                <a:lnTo>
                  <a:pt x="1653518" y="1449739"/>
                </a:lnTo>
                <a:lnTo>
                  <a:pt x="1602675" y="1449844"/>
                </a:lnTo>
                <a:lnTo>
                  <a:pt x="1551886" y="1448571"/>
                </a:lnTo>
                <a:lnTo>
                  <a:pt x="1526512" y="1447416"/>
                </a:lnTo>
                <a:lnTo>
                  <a:pt x="1513824" y="1446839"/>
                </a:lnTo>
                <a:lnTo>
                  <a:pt x="1501137" y="1446261"/>
                </a:lnTo>
                <a:lnTo>
                  <a:pt x="1488450" y="1445684"/>
                </a:lnTo>
                <a:lnTo>
                  <a:pt x="1437738" y="1442437"/>
                </a:lnTo>
                <a:lnTo>
                  <a:pt x="1387050" y="1438595"/>
                </a:lnTo>
                <a:lnTo>
                  <a:pt x="1336375" y="1434417"/>
                </a:lnTo>
                <a:lnTo>
                  <a:pt x="1285703" y="1430165"/>
                </a:lnTo>
                <a:lnTo>
                  <a:pt x="1222333" y="1425601"/>
                </a:lnTo>
                <a:lnTo>
                  <a:pt x="1171636" y="1421980"/>
                </a:lnTo>
                <a:lnTo>
                  <a:pt x="1171654" y="1421511"/>
                </a:lnTo>
                <a:lnTo>
                  <a:pt x="1158997" y="1420173"/>
                </a:lnTo>
                <a:lnTo>
                  <a:pt x="1146341" y="1418792"/>
                </a:lnTo>
                <a:lnTo>
                  <a:pt x="1133672" y="1417756"/>
                </a:lnTo>
                <a:lnTo>
                  <a:pt x="1133655" y="1418188"/>
                </a:lnTo>
                <a:lnTo>
                  <a:pt x="1120939" y="1418342"/>
                </a:lnTo>
                <a:lnTo>
                  <a:pt x="1108221" y="1418561"/>
                </a:lnTo>
                <a:lnTo>
                  <a:pt x="1119344" y="1134941"/>
                </a:lnTo>
                <a:lnTo>
                  <a:pt x="1133729" y="1092223"/>
                </a:lnTo>
                <a:lnTo>
                  <a:pt x="1124141" y="1336700"/>
                </a:lnTo>
                <a:lnTo>
                  <a:pt x="1136564" y="1344008"/>
                </a:lnTo>
                <a:lnTo>
                  <a:pt x="1149131" y="1347649"/>
                </a:lnTo>
                <a:lnTo>
                  <a:pt x="1250315" y="1360257"/>
                </a:lnTo>
                <a:lnTo>
                  <a:pt x="1465369" y="1386053"/>
                </a:lnTo>
                <a:lnTo>
                  <a:pt x="1515961" y="1392347"/>
                </a:lnTo>
                <a:lnTo>
                  <a:pt x="1516564" y="1376981"/>
                </a:lnTo>
                <a:lnTo>
                  <a:pt x="1554607" y="1379180"/>
                </a:lnTo>
                <a:lnTo>
                  <a:pt x="1592635" y="1381772"/>
                </a:lnTo>
                <a:lnTo>
                  <a:pt x="1630707" y="1383228"/>
                </a:lnTo>
                <a:lnTo>
                  <a:pt x="1668883" y="1382022"/>
                </a:lnTo>
                <a:lnTo>
                  <a:pt x="1719890" y="1377758"/>
                </a:lnTo>
                <a:lnTo>
                  <a:pt x="1770905" y="1373265"/>
                </a:lnTo>
                <a:lnTo>
                  <a:pt x="1821928" y="1368576"/>
                </a:lnTo>
                <a:lnTo>
                  <a:pt x="1872957" y="1363719"/>
                </a:lnTo>
                <a:lnTo>
                  <a:pt x="1923992" y="1358727"/>
                </a:lnTo>
                <a:lnTo>
                  <a:pt x="1975031" y="1353629"/>
                </a:lnTo>
                <a:lnTo>
                  <a:pt x="2013383" y="1347959"/>
                </a:lnTo>
                <a:lnTo>
                  <a:pt x="2115471" y="1337512"/>
                </a:lnTo>
                <a:lnTo>
                  <a:pt x="2166572" y="1330834"/>
                </a:lnTo>
                <a:lnTo>
                  <a:pt x="2217777" y="1321506"/>
                </a:lnTo>
                <a:lnTo>
                  <a:pt x="2269112" y="1308853"/>
                </a:lnTo>
                <a:lnTo>
                  <a:pt x="2320604" y="1292203"/>
                </a:lnTo>
                <a:lnTo>
                  <a:pt x="2372279" y="1270884"/>
                </a:lnTo>
                <a:lnTo>
                  <a:pt x="2411473" y="1243726"/>
                </a:lnTo>
                <a:lnTo>
                  <a:pt x="2463656" y="1209463"/>
                </a:lnTo>
                <a:lnTo>
                  <a:pt x="2477801" y="1172878"/>
                </a:lnTo>
                <a:lnTo>
                  <a:pt x="2483995" y="1014930"/>
                </a:lnTo>
                <a:lnTo>
                  <a:pt x="2508385" y="1041168"/>
                </a:lnTo>
                <a:lnTo>
                  <a:pt x="2532099" y="1084669"/>
                </a:lnTo>
                <a:lnTo>
                  <a:pt x="2543179" y="1126218"/>
                </a:lnTo>
                <a:lnTo>
                  <a:pt x="2554320" y="1166228"/>
                </a:lnTo>
                <a:close/>
              </a:path>
              <a:path w="2554605" h="2098675">
                <a:moveTo>
                  <a:pt x="2483995" y="1014930"/>
                </a:moveTo>
                <a:lnTo>
                  <a:pt x="2479385" y="1132477"/>
                </a:lnTo>
                <a:lnTo>
                  <a:pt x="2455817" y="1085275"/>
                </a:lnTo>
                <a:lnTo>
                  <a:pt x="2419362" y="1042581"/>
                </a:lnTo>
                <a:lnTo>
                  <a:pt x="2382768" y="1003410"/>
                </a:lnTo>
                <a:lnTo>
                  <a:pt x="2346019" y="968234"/>
                </a:lnTo>
                <a:lnTo>
                  <a:pt x="2309094" y="937526"/>
                </a:lnTo>
                <a:lnTo>
                  <a:pt x="2259285" y="911260"/>
                </a:lnTo>
                <a:lnTo>
                  <a:pt x="2209263" y="890407"/>
                </a:lnTo>
                <a:lnTo>
                  <a:pt x="2159011" y="875438"/>
                </a:lnTo>
                <a:lnTo>
                  <a:pt x="2121230" y="866569"/>
                </a:lnTo>
                <a:lnTo>
                  <a:pt x="2070659" y="859744"/>
                </a:lnTo>
                <a:lnTo>
                  <a:pt x="2020011" y="854860"/>
                </a:lnTo>
                <a:lnTo>
                  <a:pt x="1969311" y="851314"/>
                </a:lnTo>
                <a:lnTo>
                  <a:pt x="1918582" y="848505"/>
                </a:lnTo>
                <a:lnTo>
                  <a:pt x="1867848" y="845832"/>
                </a:lnTo>
                <a:lnTo>
                  <a:pt x="1817064" y="844418"/>
                </a:lnTo>
                <a:lnTo>
                  <a:pt x="1766172" y="845786"/>
                </a:lnTo>
                <a:lnTo>
                  <a:pt x="1715171" y="849899"/>
                </a:lnTo>
                <a:lnTo>
                  <a:pt x="1676755" y="857219"/>
                </a:lnTo>
                <a:lnTo>
                  <a:pt x="1625543" y="866716"/>
                </a:lnTo>
                <a:lnTo>
                  <a:pt x="1574228" y="878852"/>
                </a:lnTo>
                <a:lnTo>
                  <a:pt x="1535502" y="894088"/>
                </a:lnTo>
                <a:lnTo>
                  <a:pt x="1483984" y="911393"/>
                </a:lnTo>
                <a:lnTo>
                  <a:pt x="1445057" y="931727"/>
                </a:lnTo>
                <a:lnTo>
                  <a:pt x="1393342" y="954060"/>
                </a:lnTo>
                <a:lnTo>
                  <a:pt x="1354221" y="979350"/>
                </a:lnTo>
                <a:lnTo>
                  <a:pt x="1302189" y="1009774"/>
                </a:lnTo>
                <a:lnTo>
                  <a:pt x="1262730" y="1043681"/>
                </a:lnTo>
                <a:lnTo>
                  <a:pt x="1235846" y="1081021"/>
                </a:lnTo>
                <a:lnTo>
                  <a:pt x="1196159" y="1120750"/>
                </a:lnTo>
                <a:lnTo>
                  <a:pt x="1169050" y="1163814"/>
                </a:lnTo>
                <a:lnTo>
                  <a:pt x="1154523" y="1210164"/>
                </a:lnTo>
                <a:lnTo>
                  <a:pt x="1139888" y="1259253"/>
                </a:lnTo>
                <a:lnTo>
                  <a:pt x="1125148" y="1311032"/>
                </a:lnTo>
                <a:lnTo>
                  <a:pt x="1133729" y="1092223"/>
                </a:lnTo>
                <a:lnTo>
                  <a:pt x="1173390" y="1053169"/>
                </a:lnTo>
                <a:lnTo>
                  <a:pt x="1200259" y="1016193"/>
                </a:lnTo>
                <a:lnTo>
                  <a:pt x="1239722" y="982197"/>
                </a:lnTo>
                <a:lnTo>
                  <a:pt x="1279091" y="950592"/>
                </a:lnTo>
                <a:lnTo>
                  <a:pt x="1318369" y="921283"/>
                </a:lnTo>
                <a:lnTo>
                  <a:pt x="1357529" y="895015"/>
                </a:lnTo>
                <a:lnTo>
                  <a:pt x="1409270" y="871996"/>
                </a:lnTo>
                <a:lnTo>
                  <a:pt x="1448217" y="851159"/>
                </a:lnTo>
                <a:lnTo>
                  <a:pt x="1499751" y="833426"/>
                </a:lnTo>
                <a:lnTo>
                  <a:pt x="1551186" y="818228"/>
                </a:lnTo>
                <a:lnTo>
                  <a:pt x="1589835" y="804995"/>
                </a:lnTo>
                <a:lnTo>
                  <a:pt x="1641079" y="794652"/>
                </a:lnTo>
                <a:lnTo>
                  <a:pt x="1692233" y="786628"/>
                </a:lnTo>
                <a:lnTo>
                  <a:pt x="1743299" y="780851"/>
                </a:lnTo>
                <a:lnTo>
                  <a:pt x="1794279" y="777249"/>
                </a:lnTo>
                <a:lnTo>
                  <a:pt x="1845177" y="775751"/>
                </a:lnTo>
                <a:lnTo>
                  <a:pt x="1895995" y="776284"/>
                </a:lnTo>
                <a:lnTo>
                  <a:pt x="1946782" y="777612"/>
                </a:lnTo>
                <a:lnTo>
                  <a:pt x="1972168" y="778460"/>
                </a:lnTo>
                <a:lnTo>
                  <a:pt x="1984861" y="778884"/>
                </a:lnTo>
                <a:lnTo>
                  <a:pt x="1997554" y="779308"/>
                </a:lnTo>
                <a:lnTo>
                  <a:pt x="2048268" y="782518"/>
                </a:lnTo>
                <a:lnTo>
                  <a:pt x="2098877" y="788386"/>
                </a:lnTo>
                <a:lnTo>
                  <a:pt x="2149336" y="798056"/>
                </a:lnTo>
                <a:lnTo>
                  <a:pt x="2199602" y="812674"/>
                </a:lnTo>
                <a:lnTo>
                  <a:pt x="2249738" y="830604"/>
                </a:lnTo>
                <a:lnTo>
                  <a:pt x="2299748" y="851756"/>
                </a:lnTo>
                <a:lnTo>
                  <a:pt x="2336942" y="875602"/>
                </a:lnTo>
                <a:lnTo>
                  <a:pt x="2374012" y="902611"/>
                </a:lnTo>
                <a:lnTo>
                  <a:pt x="2410959" y="932752"/>
                </a:lnTo>
                <a:lnTo>
                  <a:pt x="2447785" y="965994"/>
                </a:lnTo>
                <a:lnTo>
                  <a:pt x="2471800" y="1001811"/>
                </a:lnTo>
                <a:lnTo>
                  <a:pt x="2483995" y="1014930"/>
                </a:lnTo>
                <a:close/>
              </a:path>
            </a:pathLst>
          </a:custGeom>
          <a:solidFill>
            <a:srgbClr val="B1D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38856" y="275069"/>
            <a:ext cx="1857374" cy="733424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0013958" y="4958112"/>
            <a:ext cx="678815" cy="2281555"/>
          </a:xfrm>
          <a:custGeom>
            <a:avLst/>
            <a:gdLst/>
            <a:ahLst/>
            <a:cxnLst/>
            <a:rect l="l" t="t" r="r" b="b"/>
            <a:pathLst>
              <a:path w="678815" h="2281554">
                <a:moveTo>
                  <a:pt x="678425" y="2281258"/>
                </a:moveTo>
                <a:lnTo>
                  <a:pt x="0" y="2281258"/>
                </a:lnTo>
                <a:lnTo>
                  <a:pt x="0" y="0"/>
                </a:lnTo>
                <a:lnTo>
                  <a:pt x="678425" y="0"/>
                </a:lnTo>
                <a:lnTo>
                  <a:pt x="678425" y="2281258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247015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247015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91281" y="206718"/>
            <a:ext cx="4696459" cy="1302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4751" y="1913168"/>
            <a:ext cx="4382770" cy="4832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87673" y="7034948"/>
            <a:ext cx="404053" cy="3957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247015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31" Type="http://schemas.openxmlformats.org/officeDocument/2006/relationships/image" Target="../media/image48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16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54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12" Type="http://schemas.openxmlformats.org/officeDocument/2006/relationships/image" Target="../media/image74.png"/><Relationship Id="rId2" Type="http://schemas.openxmlformats.org/officeDocument/2006/relationships/image" Target="../media/image70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11" Type="http://schemas.openxmlformats.org/officeDocument/2006/relationships/image" Target="../media/image52.png"/><Relationship Id="rId5" Type="http://schemas.openxmlformats.org/officeDocument/2006/relationships/image" Target="../media/image72.png"/><Relationship Id="rId15" Type="http://schemas.openxmlformats.org/officeDocument/2006/relationships/image" Target="../media/image76.png"/><Relationship Id="rId10" Type="http://schemas.openxmlformats.org/officeDocument/2006/relationships/image" Target="../media/image46.png"/><Relationship Id="rId4" Type="http://schemas.openxmlformats.org/officeDocument/2006/relationships/image" Target="../media/image71.png"/><Relationship Id="rId9" Type="http://schemas.openxmlformats.org/officeDocument/2006/relationships/image" Target="../media/image50.png"/><Relationship Id="rId14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8.png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abletki.ua/" TargetMode="Externa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10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4.png"/><Relationship Id="rId5" Type="http://schemas.openxmlformats.org/officeDocument/2006/relationships/image" Target="../media/image53.png"/><Relationship Id="rId10" Type="http://schemas.openxmlformats.org/officeDocument/2006/relationships/image" Target="../media/image56.png"/><Relationship Id="rId4" Type="http://schemas.openxmlformats.org/officeDocument/2006/relationships/image" Target="../media/image52.png"/><Relationship Id="rId9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107.png"/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12" Type="http://schemas.openxmlformats.org/officeDocument/2006/relationships/image" Target="../media/image10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11" Type="http://schemas.openxmlformats.org/officeDocument/2006/relationships/image" Target="../media/image55.png"/><Relationship Id="rId5" Type="http://schemas.openxmlformats.org/officeDocument/2006/relationships/image" Target="../media/image74.png"/><Relationship Id="rId15" Type="http://schemas.openxmlformats.org/officeDocument/2006/relationships/image" Target="../media/image109.png"/><Relationship Id="rId10" Type="http://schemas.openxmlformats.org/officeDocument/2006/relationships/image" Target="../media/image76.png"/><Relationship Id="rId4" Type="http://schemas.openxmlformats.org/officeDocument/2006/relationships/image" Target="../media/image105.png"/><Relationship Id="rId9" Type="http://schemas.openxmlformats.org/officeDocument/2006/relationships/image" Target="../media/image56.png"/><Relationship Id="rId14" Type="http://schemas.openxmlformats.org/officeDocument/2006/relationships/image" Target="../media/image10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csc.gov.ua/bezbar-yernist/korysni-materialy/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111.png"/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12" Type="http://schemas.openxmlformats.org/officeDocument/2006/relationships/image" Target="../media/image11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11" Type="http://schemas.openxmlformats.org/officeDocument/2006/relationships/image" Target="../media/image55.png"/><Relationship Id="rId5" Type="http://schemas.openxmlformats.org/officeDocument/2006/relationships/image" Target="../media/image74.png"/><Relationship Id="rId10" Type="http://schemas.openxmlformats.org/officeDocument/2006/relationships/image" Target="../media/image76.png"/><Relationship Id="rId4" Type="http://schemas.openxmlformats.org/officeDocument/2006/relationships/image" Target="../media/image105.png"/><Relationship Id="rId9" Type="http://schemas.openxmlformats.org/officeDocument/2006/relationships/image" Target="../media/image56.png"/><Relationship Id="rId14" Type="http://schemas.openxmlformats.org/officeDocument/2006/relationships/image" Target="../media/image1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18" Type="http://schemas.openxmlformats.org/officeDocument/2006/relationships/image" Target="../media/image129.png"/><Relationship Id="rId3" Type="http://schemas.openxmlformats.org/officeDocument/2006/relationships/image" Target="../media/image114.png"/><Relationship Id="rId21" Type="http://schemas.openxmlformats.org/officeDocument/2006/relationships/image" Target="../media/image131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17" Type="http://schemas.openxmlformats.org/officeDocument/2006/relationships/image" Target="../media/image128.png"/><Relationship Id="rId2" Type="http://schemas.openxmlformats.org/officeDocument/2006/relationships/image" Target="../media/image113.png"/><Relationship Id="rId16" Type="http://schemas.openxmlformats.org/officeDocument/2006/relationships/image" Target="../media/image127.png"/><Relationship Id="rId20" Type="http://schemas.openxmlformats.org/officeDocument/2006/relationships/image" Target="../media/image1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5" Type="http://schemas.openxmlformats.org/officeDocument/2006/relationships/image" Target="../media/image126.png"/><Relationship Id="rId10" Type="http://schemas.openxmlformats.org/officeDocument/2006/relationships/image" Target="../media/image121.png"/><Relationship Id="rId19" Type="http://schemas.openxmlformats.org/officeDocument/2006/relationships/hyperlink" Target="mailto:DRD@vmr.gov.ua" TargetMode="External"/><Relationship Id="rId4" Type="http://schemas.openxmlformats.org/officeDocument/2006/relationships/image" Target="../media/image115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5058" y="2796312"/>
            <a:ext cx="3745865" cy="1359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95"/>
              </a:spcBef>
            </a:pPr>
            <a:r>
              <a:rPr sz="3800" spc="-10" dirty="0">
                <a:solidFill>
                  <a:srgbClr val="252E2E"/>
                </a:solidFill>
              </a:rPr>
              <a:t>Довıдник </a:t>
            </a:r>
            <a:r>
              <a:rPr sz="3800" spc="-229" dirty="0">
                <a:solidFill>
                  <a:srgbClr val="252E2E"/>
                </a:solidFill>
              </a:rPr>
              <a:t>безбар</a:t>
            </a:r>
            <a:r>
              <a:rPr sz="3800" b="1" spc="-229" dirty="0">
                <a:solidFill>
                  <a:srgbClr val="252E2E"/>
                </a:solidFill>
                <a:latin typeface="Arial"/>
                <a:cs typeface="Arial"/>
              </a:rPr>
              <a:t>’</a:t>
            </a:r>
            <a:r>
              <a:rPr sz="3800" spc="-229" dirty="0">
                <a:solidFill>
                  <a:srgbClr val="252E2E"/>
                </a:solidFill>
              </a:rPr>
              <a:t>єрностı</a:t>
            </a:r>
            <a:endParaRPr sz="3800"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65900" y="123825"/>
            <a:ext cx="40386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300" y="158100"/>
            <a:ext cx="1622233" cy="9563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08500" y="123825"/>
            <a:ext cx="2438400" cy="922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575" y="314503"/>
            <a:ext cx="2152650" cy="609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43109" y="1784357"/>
            <a:ext cx="4244340" cy="955040"/>
            <a:chOff x="4943109" y="1784357"/>
            <a:chExt cx="4244340" cy="955040"/>
          </a:xfrm>
        </p:grpSpPr>
        <p:sp>
          <p:nvSpPr>
            <p:cNvPr id="3" name="object 3"/>
            <p:cNvSpPr/>
            <p:nvPr/>
          </p:nvSpPr>
          <p:spPr>
            <a:xfrm>
              <a:off x="4943109" y="1784357"/>
              <a:ext cx="4244340" cy="955040"/>
            </a:xfrm>
            <a:custGeom>
              <a:avLst/>
              <a:gdLst/>
              <a:ahLst/>
              <a:cxnLst/>
              <a:rect l="l" t="t" r="r" b="b"/>
              <a:pathLst>
                <a:path w="4244340" h="955039">
                  <a:moveTo>
                    <a:pt x="3179886" y="954640"/>
                  </a:moveTo>
                  <a:lnTo>
                    <a:pt x="1835249" y="953102"/>
                  </a:lnTo>
                  <a:lnTo>
                    <a:pt x="616647" y="945407"/>
                  </a:lnTo>
                  <a:lnTo>
                    <a:pt x="85653" y="940791"/>
                  </a:lnTo>
                  <a:lnTo>
                    <a:pt x="9831" y="926490"/>
                  </a:lnTo>
                  <a:lnTo>
                    <a:pt x="32478" y="891141"/>
                  </a:lnTo>
                  <a:lnTo>
                    <a:pt x="60238" y="857880"/>
                  </a:lnTo>
                  <a:lnTo>
                    <a:pt x="92747" y="827106"/>
                  </a:lnTo>
                  <a:lnTo>
                    <a:pt x="129635" y="799220"/>
                  </a:lnTo>
                  <a:lnTo>
                    <a:pt x="11225" y="635568"/>
                  </a:lnTo>
                  <a:lnTo>
                    <a:pt x="6066" y="628024"/>
                  </a:lnTo>
                  <a:lnTo>
                    <a:pt x="1966" y="620047"/>
                  </a:lnTo>
                  <a:lnTo>
                    <a:pt x="0" y="611960"/>
                  </a:lnTo>
                  <a:lnTo>
                    <a:pt x="1241" y="604088"/>
                  </a:lnTo>
                  <a:lnTo>
                    <a:pt x="59126" y="572924"/>
                  </a:lnTo>
                  <a:lnTo>
                    <a:pt x="85659" y="562033"/>
                  </a:lnTo>
                  <a:lnTo>
                    <a:pt x="109434" y="548807"/>
                  </a:lnTo>
                  <a:lnTo>
                    <a:pt x="128331" y="531773"/>
                  </a:lnTo>
                  <a:lnTo>
                    <a:pt x="139508" y="511111"/>
                  </a:lnTo>
                  <a:lnTo>
                    <a:pt x="142464" y="488814"/>
                  </a:lnTo>
                  <a:lnTo>
                    <a:pt x="138589" y="466128"/>
                  </a:lnTo>
                  <a:lnTo>
                    <a:pt x="129276" y="444303"/>
                  </a:lnTo>
                  <a:lnTo>
                    <a:pt x="116166" y="423895"/>
                  </a:lnTo>
                  <a:lnTo>
                    <a:pt x="100898" y="404284"/>
                  </a:lnTo>
                  <a:lnTo>
                    <a:pt x="84855" y="384951"/>
                  </a:lnTo>
                  <a:lnTo>
                    <a:pt x="69418" y="365378"/>
                  </a:lnTo>
                  <a:lnTo>
                    <a:pt x="61709" y="352962"/>
                  </a:lnTo>
                  <a:lnTo>
                    <a:pt x="56955" y="339851"/>
                  </a:lnTo>
                  <a:lnTo>
                    <a:pt x="57219" y="327136"/>
                  </a:lnTo>
                  <a:lnTo>
                    <a:pt x="89371" y="305303"/>
                  </a:lnTo>
                  <a:lnTo>
                    <a:pt x="98740" y="303137"/>
                  </a:lnTo>
                  <a:lnTo>
                    <a:pt x="117513" y="298311"/>
                  </a:lnTo>
                  <a:lnTo>
                    <a:pt x="154075" y="285786"/>
                  </a:lnTo>
                  <a:lnTo>
                    <a:pt x="199100" y="261172"/>
                  </a:lnTo>
                  <a:lnTo>
                    <a:pt x="211259" y="238153"/>
                  </a:lnTo>
                  <a:lnTo>
                    <a:pt x="209713" y="229930"/>
                  </a:lnTo>
                  <a:lnTo>
                    <a:pt x="164061" y="182381"/>
                  </a:lnTo>
                  <a:lnTo>
                    <a:pt x="125176" y="154126"/>
                  </a:lnTo>
                  <a:lnTo>
                    <a:pt x="83873" y="125139"/>
                  </a:lnTo>
                  <a:lnTo>
                    <a:pt x="47411" y="97616"/>
                  </a:lnTo>
                  <a:lnTo>
                    <a:pt x="23048" y="73755"/>
                  </a:lnTo>
                  <a:lnTo>
                    <a:pt x="18040" y="55754"/>
                  </a:lnTo>
                  <a:lnTo>
                    <a:pt x="39647" y="45809"/>
                  </a:lnTo>
                  <a:lnTo>
                    <a:pt x="986811" y="0"/>
                  </a:lnTo>
                  <a:lnTo>
                    <a:pt x="2318678" y="3839"/>
                  </a:lnTo>
                  <a:lnTo>
                    <a:pt x="3505949" y="27798"/>
                  </a:lnTo>
                  <a:lnTo>
                    <a:pt x="4019328" y="42347"/>
                  </a:lnTo>
                  <a:lnTo>
                    <a:pt x="4059927" y="39822"/>
                  </a:lnTo>
                  <a:lnTo>
                    <a:pt x="4100376" y="40322"/>
                  </a:lnTo>
                  <a:lnTo>
                    <a:pt x="4140674" y="43847"/>
                  </a:lnTo>
                  <a:lnTo>
                    <a:pt x="4180821" y="50397"/>
                  </a:lnTo>
                  <a:lnTo>
                    <a:pt x="4159809" y="90623"/>
                  </a:lnTo>
                  <a:lnTo>
                    <a:pt x="4129077" y="127333"/>
                  </a:lnTo>
                  <a:lnTo>
                    <a:pt x="4092558" y="161987"/>
                  </a:lnTo>
                  <a:lnTo>
                    <a:pt x="4054184" y="196042"/>
                  </a:lnTo>
                  <a:lnTo>
                    <a:pt x="4017889" y="230958"/>
                  </a:lnTo>
                  <a:lnTo>
                    <a:pt x="4013681" y="235804"/>
                  </a:lnTo>
                  <a:lnTo>
                    <a:pt x="4010333" y="240987"/>
                  </a:lnTo>
                  <a:lnTo>
                    <a:pt x="4008706" y="246338"/>
                  </a:lnTo>
                  <a:lnTo>
                    <a:pt x="4009659" y="251690"/>
                  </a:lnTo>
                  <a:lnTo>
                    <a:pt x="4012267" y="256996"/>
                  </a:lnTo>
                  <a:lnTo>
                    <a:pt x="4019238" y="260234"/>
                  </a:lnTo>
                  <a:lnTo>
                    <a:pt x="4073618" y="283726"/>
                  </a:lnTo>
                  <a:lnTo>
                    <a:pt x="4120924" y="305054"/>
                  </a:lnTo>
                  <a:lnTo>
                    <a:pt x="4166654" y="328010"/>
                  </a:lnTo>
                  <a:lnTo>
                    <a:pt x="4209783" y="353551"/>
                  </a:lnTo>
                  <a:lnTo>
                    <a:pt x="4240360" y="381921"/>
                  </a:lnTo>
                  <a:lnTo>
                    <a:pt x="4244051" y="393486"/>
                  </a:lnTo>
                  <a:lnTo>
                    <a:pt x="4243471" y="401941"/>
                  </a:lnTo>
                  <a:lnTo>
                    <a:pt x="4198652" y="452754"/>
                  </a:lnTo>
                  <a:lnTo>
                    <a:pt x="4160499" y="475267"/>
                  </a:lnTo>
                  <a:lnTo>
                    <a:pt x="4119354" y="495722"/>
                  </a:lnTo>
                  <a:lnTo>
                    <a:pt x="4079005" y="516843"/>
                  </a:lnTo>
                  <a:lnTo>
                    <a:pt x="4071009" y="521762"/>
                  </a:lnTo>
                  <a:lnTo>
                    <a:pt x="4063776" y="527288"/>
                  </a:lnTo>
                  <a:lnTo>
                    <a:pt x="4058154" y="533539"/>
                  </a:lnTo>
                  <a:lnTo>
                    <a:pt x="4054990" y="540633"/>
                  </a:lnTo>
                  <a:lnTo>
                    <a:pt x="4056976" y="553271"/>
                  </a:lnTo>
                  <a:lnTo>
                    <a:pt x="4066829" y="564131"/>
                  </a:lnTo>
                  <a:lnTo>
                    <a:pt x="4081488" y="573202"/>
                  </a:lnTo>
                  <a:lnTo>
                    <a:pt x="4097893" y="580478"/>
                  </a:lnTo>
                  <a:lnTo>
                    <a:pt x="4124003" y="590813"/>
                  </a:lnTo>
                  <a:lnTo>
                    <a:pt x="4149459" y="602042"/>
                  </a:lnTo>
                  <a:lnTo>
                    <a:pt x="4194447" y="629947"/>
                  </a:lnTo>
                  <a:lnTo>
                    <a:pt x="4222796" y="668549"/>
                  </a:lnTo>
                  <a:lnTo>
                    <a:pt x="4226454" y="690045"/>
                  </a:lnTo>
                  <a:lnTo>
                    <a:pt x="4220890" y="711165"/>
                  </a:lnTo>
                  <a:lnTo>
                    <a:pt x="4200377" y="734594"/>
                  </a:lnTo>
                  <a:lnTo>
                    <a:pt x="4171090" y="753253"/>
                  </a:lnTo>
                  <a:lnTo>
                    <a:pt x="4139012" y="770657"/>
                  </a:lnTo>
                  <a:lnTo>
                    <a:pt x="4110125" y="790316"/>
                  </a:lnTo>
                  <a:lnTo>
                    <a:pt x="4105350" y="794939"/>
                  </a:lnTo>
                  <a:lnTo>
                    <a:pt x="4101536" y="800018"/>
                  </a:lnTo>
                  <a:lnTo>
                    <a:pt x="4099374" y="805417"/>
                  </a:lnTo>
                  <a:lnTo>
                    <a:pt x="4099557" y="811002"/>
                  </a:lnTo>
                  <a:lnTo>
                    <a:pt x="4101796" y="816130"/>
                  </a:lnTo>
                  <a:lnTo>
                    <a:pt x="4105154" y="820372"/>
                  </a:lnTo>
                  <a:lnTo>
                    <a:pt x="4109631" y="823729"/>
                  </a:lnTo>
                  <a:lnTo>
                    <a:pt x="4131632" y="849751"/>
                  </a:lnTo>
                  <a:lnTo>
                    <a:pt x="4145866" y="878640"/>
                  </a:lnTo>
                  <a:lnTo>
                    <a:pt x="4151888" y="909080"/>
                  </a:lnTo>
                  <a:lnTo>
                    <a:pt x="4149251" y="939756"/>
                  </a:lnTo>
                  <a:lnTo>
                    <a:pt x="4134174" y="939760"/>
                  </a:lnTo>
                  <a:lnTo>
                    <a:pt x="4119103" y="939886"/>
                  </a:lnTo>
                  <a:lnTo>
                    <a:pt x="4104039" y="940205"/>
                  </a:lnTo>
                  <a:lnTo>
                    <a:pt x="4088988" y="940791"/>
                  </a:lnTo>
                  <a:lnTo>
                    <a:pt x="3179886" y="954640"/>
                  </a:lnTo>
                  <a:close/>
                </a:path>
              </a:pathLst>
            </a:custGeom>
            <a:solidFill>
              <a:srgbClr val="F7D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8036" y="2549759"/>
              <a:ext cx="65956" cy="6745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6000" y="2291846"/>
              <a:ext cx="65956" cy="6745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91336" y="1979608"/>
              <a:ext cx="66007" cy="6745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14290" y="1928834"/>
              <a:ext cx="66007" cy="6745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34943" y="2597294"/>
              <a:ext cx="66007" cy="674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47290" y="1911745"/>
              <a:ext cx="65973" cy="6745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96224" y="2288608"/>
              <a:ext cx="65956" cy="6745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19739" y="2587130"/>
              <a:ext cx="65906" cy="6745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53329" y="2261310"/>
              <a:ext cx="65956" cy="6745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14738" y="1932117"/>
              <a:ext cx="65906" cy="6745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90470" y="2583712"/>
              <a:ext cx="65973" cy="67457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58915" y="2031214"/>
            <a:ext cx="4197190" cy="2116624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5303968" y="4052252"/>
            <a:ext cx="4617720" cy="1038860"/>
            <a:chOff x="5303968" y="4052252"/>
            <a:chExt cx="4617720" cy="1038860"/>
          </a:xfrm>
        </p:grpSpPr>
        <p:sp>
          <p:nvSpPr>
            <p:cNvPr id="17" name="object 17"/>
            <p:cNvSpPr/>
            <p:nvPr/>
          </p:nvSpPr>
          <p:spPr>
            <a:xfrm>
              <a:off x="5303968" y="4052252"/>
              <a:ext cx="4617720" cy="1038860"/>
            </a:xfrm>
            <a:custGeom>
              <a:avLst/>
              <a:gdLst/>
              <a:ahLst/>
              <a:cxnLst/>
              <a:rect l="l" t="t" r="r" b="b"/>
              <a:pathLst>
                <a:path w="4617720" h="1038860">
                  <a:moveTo>
                    <a:pt x="3459658" y="1038631"/>
                  </a:moveTo>
                  <a:lnTo>
                    <a:pt x="1996717" y="1036957"/>
                  </a:lnTo>
                  <a:lnTo>
                    <a:pt x="670901" y="1028586"/>
                  </a:lnTo>
                  <a:lnTo>
                    <a:pt x="93189" y="1023563"/>
                  </a:lnTo>
                  <a:lnTo>
                    <a:pt x="10696" y="1008004"/>
                  </a:lnTo>
                  <a:lnTo>
                    <a:pt x="35335" y="969545"/>
                  </a:lnTo>
                  <a:lnTo>
                    <a:pt x="65538" y="933357"/>
                  </a:lnTo>
                  <a:lnTo>
                    <a:pt x="100907" y="899876"/>
                  </a:lnTo>
                  <a:lnTo>
                    <a:pt x="141041" y="869536"/>
                  </a:lnTo>
                  <a:lnTo>
                    <a:pt x="12212" y="691486"/>
                  </a:lnTo>
                  <a:lnTo>
                    <a:pt x="6600" y="683279"/>
                  </a:lnTo>
                  <a:lnTo>
                    <a:pt x="2139" y="674600"/>
                  </a:lnTo>
                  <a:lnTo>
                    <a:pt x="0" y="665801"/>
                  </a:lnTo>
                  <a:lnTo>
                    <a:pt x="1350" y="657236"/>
                  </a:lnTo>
                  <a:lnTo>
                    <a:pt x="34768" y="634240"/>
                  </a:lnTo>
                  <a:lnTo>
                    <a:pt x="64328" y="623331"/>
                  </a:lnTo>
                  <a:lnTo>
                    <a:pt x="93195" y="611482"/>
                  </a:lnTo>
                  <a:lnTo>
                    <a:pt x="119062" y="597092"/>
                  </a:lnTo>
                  <a:lnTo>
                    <a:pt x="139622" y="578559"/>
                  </a:lnTo>
                  <a:lnTo>
                    <a:pt x="151782" y="556080"/>
                  </a:lnTo>
                  <a:lnTo>
                    <a:pt x="154998" y="531820"/>
                  </a:lnTo>
                  <a:lnTo>
                    <a:pt x="150782" y="507139"/>
                  </a:lnTo>
                  <a:lnTo>
                    <a:pt x="140649" y="483394"/>
                  </a:lnTo>
                  <a:lnTo>
                    <a:pt x="126387" y="461190"/>
                  </a:lnTo>
                  <a:lnTo>
                    <a:pt x="109776" y="439854"/>
                  </a:lnTo>
                  <a:lnTo>
                    <a:pt x="92320" y="418820"/>
                  </a:lnTo>
                  <a:lnTo>
                    <a:pt x="75526" y="397524"/>
                  </a:lnTo>
                  <a:lnTo>
                    <a:pt x="67138" y="384016"/>
                  </a:lnTo>
                  <a:lnTo>
                    <a:pt x="61967" y="369751"/>
                  </a:lnTo>
                  <a:lnTo>
                    <a:pt x="62253" y="355918"/>
                  </a:lnTo>
                  <a:lnTo>
                    <a:pt x="97234" y="332164"/>
                  </a:lnTo>
                  <a:lnTo>
                    <a:pt x="107427" y="329807"/>
                  </a:lnTo>
                  <a:lnTo>
                    <a:pt x="127852" y="324557"/>
                  </a:lnTo>
                  <a:lnTo>
                    <a:pt x="167631" y="310930"/>
                  </a:lnTo>
                  <a:lnTo>
                    <a:pt x="202785" y="294203"/>
                  </a:lnTo>
                  <a:lnTo>
                    <a:pt x="229846" y="259106"/>
                  </a:lnTo>
                  <a:lnTo>
                    <a:pt x="228164" y="250159"/>
                  </a:lnTo>
                  <a:lnTo>
                    <a:pt x="183205" y="202095"/>
                  </a:lnTo>
                  <a:lnTo>
                    <a:pt x="147321" y="175540"/>
                  </a:lnTo>
                  <a:lnTo>
                    <a:pt x="107911" y="147917"/>
                  </a:lnTo>
                  <a:lnTo>
                    <a:pt x="70266" y="120828"/>
                  </a:lnTo>
                  <a:lnTo>
                    <a:pt x="39676" y="95874"/>
                  </a:lnTo>
                  <a:lnTo>
                    <a:pt x="21431" y="74657"/>
                  </a:lnTo>
                  <a:lnTo>
                    <a:pt x="20821" y="58778"/>
                  </a:lnTo>
                  <a:lnTo>
                    <a:pt x="43135" y="49839"/>
                  </a:lnTo>
                  <a:lnTo>
                    <a:pt x="1073633" y="0"/>
                  </a:lnTo>
                  <a:lnTo>
                    <a:pt x="2522679" y="4177"/>
                  </a:lnTo>
                  <a:lnTo>
                    <a:pt x="3814408" y="30244"/>
                  </a:lnTo>
                  <a:lnTo>
                    <a:pt x="4372955" y="46072"/>
                  </a:lnTo>
                  <a:lnTo>
                    <a:pt x="4417126" y="43326"/>
                  </a:lnTo>
                  <a:lnTo>
                    <a:pt x="4461134" y="43870"/>
                  </a:lnTo>
                  <a:lnTo>
                    <a:pt x="4504977" y="47705"/>
                  </a:lnTo>
                  <a:lnTo>
                    <a:pt x="4548656" y="54831"/>
                  </a:lnTo>
                  <a:lnTo>
                    <a:pt x="4525796" y="98596"/>
                  </a:lnTo>
                  <a:lnTo>
                    <a:pt x="4492360" y="138537"/>
                  </a:lnTo>
                  <a:lnTo>
                    <a:pt x="4452627" y="176238"/>
                  </a:lnTo>
                  <a:lnTo>
                    <a:pt x="4410877" y="213290"/>
                  </a:lnTo>
                  <a:lnTo>
                    <a:pt x="4371389" y="251278"/>
                  </a:lnTo>
                  <a:lnTo>
                    <a:pt x="4366811" y="256550"/>
                  </a:lnTo>
                  <a:lnTo>
                    <a:pt x="4363169" y="262189"/>
                  </a:lnTo>
                  <a:lnTo>
                    <a:pt x="4361398" y="268011"/>
                  </a:lnTo>
                  <a:lnTo>
                    <a:pt x="4362435" y="273834"/>
                  </a:lnTo>
                  <a:lnTo>
                    <a:pt x="4365273" y="279607"/>
                  </a:lnTo>
                  <a:lnTo>
                    <a:pt x="4372857" y="283130"/>
                  </a:lnTo>
                  <a:lnTo>
                    <a:pt x="4432021" y="308689"/>
                  </a:lnTo>
                  <a:lnTo>
                    <a:pt x="4483490" y="331894"/>
                  </a:lnTo>
                  <a:lnTo>
                    <a:pt x="4533243" y="356869"/>
                  </a:lnTo>
                  <a:lnTo>
                    <a:pt x="4580166" y="384657"/>
                  </a:lnTo>
                  <a:lnTo>
                    <a:pt x="4613434" y="415523"/>
                  </a:lnTo>
                  <a:lnTo>
                    <a:pt x="4617450" y="428105"/>
                  </a:lnTo>
                  <a:lnTo>
                    <a:pt x="4616819" y="437304"/>
                  </a:lnTo>
                  <a:lnTo>
                    <a:pt x="4568055" y="492588"/>
                  </a:lnTo>
                  <a:lnTo>
                    <a:pt x="4526547" y="517081"/>
                  </a:lnTo>
                  <a:lnTo>
                    <a:pt x="4481781" y="539336"/>
                  </a:lnTo>
                  <a:lnTo>
                    <a:pt x="4437882" y="562316"/>
                  </a:lnTo>
                  <a:lnTo>
                    <a:pt x="4429183" y="567667"/>
                  </a:lnTo>
                  <a:lnTo>
                    <a:pt x="4421314" y="573679"/>
                  </a:lnTo>
                  <a:lnTo>
                    <a:pt x="4415197" y="580480"/>
                  </a:lnTo>
                  <a:lnTo>
                    <a:pt x="4411754" y="588199"/>
                  </a:lnTo>
                  <a:lnTo>
                    <a:pt x="4413915" y="601949"/>
                  </a:lnTo>
                  <a:lnTo>
                    <a:pt x="4424635" y="613764"/>
                  </a:lnTo>
                  <a:lnTo>
                    <a:pt x="4440584" y="623633"/>
                  </a:lnTo>
                  <a:lnTo>
                    <a:pt x="4458432" y="631549"/>
                  </a:lnTo>
                  <a:lnTo>
                    <a:pt x="4486839" y="642793"/>
                  </a:lnTo>
                  <a:lnTo>
                    <a:pt x="4514534" y="655010"/>
                  </a:lnTo>
                  <a:lnTo>
                    <a:pt x="4563481" y="685370"/>
                  </a:lnTo>
                  <a:lnTo>
                    <a:pt x="4594324" y="727369"/>
                  </a:lnTo>
                  <a:lnTo>
                    <a:pt x="4598304" y="750756"/>
                  </a:lnTo>
                  <a:lnTo>
                    <a:pt x="4592251" y="773735"/>
                  </a:lnTo>
                  <a:lnTo>
                    <a:pt x="4569933" y="799224"/>
                  </a:lnTo>
                  <a:lnTo>
                    <a:pt x="4538069" y="819526"/>
                  </a:lnTo>
                  <a:lnTo>
                    <a:pt x="4503168" y="838460"/>
                  </a:lnTo>
                  <a:lnTo>
                    <a:pt x="4471740" y="859849"/>
                  </a:lnTo>
                  <a:lnTo>
                    <a:pt x="4466545" y="864879"/>
                  </a:lnTo>
                  <a:lnTo>
                    <a:pt x="4462395" y="870405"/>
                  </a:lnTo>
                  <a:lnTo>
                    <a:pt x="4460044" y="876279"/>
                  </a:lnTo>
                  <a:lnTo>
                    <a:pt x="4460242" y="882356"/>
                  </a:lnTo>
                  <a:lnTo>
                    <a:pt x="4462679" y="887934"/>
                  </a:lnTo>
                  <a:lnTo>
                    <a:pt x="4466332" y="892550"/>
                  </a:lnTo>
                  <a:lnTo>
                    <a:pt x="4471202" y="896203"/>
                  </a:lnTo>
                  <a:lnTo>
                    <a:pt x="4495139" y="924514"/>
                  </a:lnTo>
                  <a:lnTo>
                    <a:pt x="4510626" y="955944"/>
                  </a:lnTo>
                  <a:lnTo>
                    <a:pt x="4517178" y="989062"/>
                  </a:lnTo>
                  <a:lnTo>
                    <a:pt x="4514308" y="1022438"/>
                  </a:lnTo>
                  <a:lnTo>
                    <a:pt x="4497906" y="1022441"/>
                  </a:lnTo>
                  <a:lnTo>
                    <a:pt x="4481508" y="1022578"/>
                  </a:lnTo>
                  <a:lnTo>
                    <a:pt x="4465119" y="1022926"/>
                  </a:lnTo>
                  <a:lnTo>
                    <a:pt x="4448744" y="1023563"/>
                  </a:lnTo>
                  <a:lnTo>
                    <a:pt x="3459658" y="1038631"/>
                  </a:lnTo>
                  <a:close/>
                </a:path>
              </a:pathLst>
            </a:custGeom>
            <a:solidFill>
              <a:srgbClr val="F7D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96838" y="4884994"/>
              <a:ext cx="71759" cy="7339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95095" y="4604390"/>
              <a:ext cx="71759" cy="7339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09227" y="4264680"/>
              <a:ext cx="71814" cy="7339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04586" y="4209440"/>
              <a:ext cx="71814" cy="7339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27056" y="4936712"/>
              <a:ext cx="71814" cy="7339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37719" y="4600867"/>
              <a:ext cx="71759" cy="7339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028470" y="4190847"/>
              <a:ext cx="71778" cy="7339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107294" y="4925654"/>
              <a:ext cx="71704" cy="7339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687829" y="4571168"/>
              <a:ext cx="71759" cy="7339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189834" y="4213012"/>
              <a:ext cx="71704" cy="7339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272230" y="4921935"/>
              <a:ext cx="71778" cy="73392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33969" y="4919717"/>
            <a:ext cx="4983517" cy="2512981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5723580" y="5385946"/>
            <a:ext cx="1652905" cy="1342390"/>
          </a:xfrm>
          <a:custGeom>
            <a:avLst/>
            <a:gdLst/>
            <a:ahLst/>
            <a:cxnLst/>
            <a:rect l="l" t="t" r="r" b="b"/>
            <a:pathLst>
              <a:path w="1652904" h="1342390">
                <a:moveTo>
                  <a:pt x="162953" y="1155160"/>
                </a:moveTo>
                <a:lnTo>
                  <a:pt x="171477" y="1157965"/>
                </a:lnTo>
                <a:lnTo>
                  <a:pt x="180415" y="1160869"/>
                </a:lnTo>
                <a:lnTo>
                  <a:pt x="198224" y="1166047"/>
                </a:lnTo>
                <a:lnTo>
                  <a:pt x="215123" y="1170318"/>
                </a:lnTo>
                <a:lnTo>
                  <a:pt x="246172" y="1166668"/>
                </a:lnTo>
                <a:lnTo>
                  <a:pt x="297321" y="1159220"/>
                </a:lnTo>
                <a:lnTo>
                  <a:pt x="348027" y="1150363"/>
                </a:lnTo>
                <a:lnTo>
                  <a:pt x="398277" y="1140070"/>
                </a:lnTo>
                <a:lnTo>
                  <a:pt x="448059" y="1128313"/>
                </a:lnTo>
                <a:lnTo>
                  <a:pt x="497483" y="1115027"/>
                </a:lnTo>
                <a:lnTo>
                  <a:pt x="546159" y="1100301"/>
                </a:lnTo>
                <a:lnTo>
                  <a:pt x="594451" y="1083993"/>
                </a:lnTo>
                <a:lnTo>
                  <a:pt x="641217" y="1066308"/>
                </a:lnTo>
                <a:lnTo>
                  <a:pt x="687319" y="1047046"/>
                </a:lnTo>
                <a:lnTo>
                  <a:pt x="732808" y="1026360"/>
                </a:lnTo>
                <a:lnTo>
                  <a:pt x="777735" y="1004402"/>
                </a:lnTo>
                <a:lnTo>
                  <a:pt x="819867" y="982232"/>
                </a:lnTo>
                <a:lnTo>
                  <a:pt x="861411" y="958972"/>
                </a:lnTo>
                <a:lnTo>
                  <a:pt x="902349" y="934628"/>
                </a:lnTo>
                <a:lnTo>
                  <a:pt x="942661" y="909204"/>
                </a:lnTo>
                <a:lnTo>
                  <a:pt x="982327" y="882706"/>
                </a:lnTo>
                <a:lnTo>
                  <a:pt x="1021330" y="855139"/>
                </a:lnTo>
                <a:lnTo>
                  <a:pt x="1059648" y="826508"/>
                </a:lnTo>
                <a:lnTo>
                  <a:pt x="1102836" y="792003"/>
                </a:lnTo>
                <a:lnTo>
                  <a:pt x="1144944" y="756044"/>
                </a:lnTo>
                <a:lnTo>
                  <a:pt x="1186034" y="718751"/>
                </a:lnTo>
                <a:lnTo>
                  <a:pt x="1226166" y="680244"/>
                </a:lnTo>
                <a:lnTo>
                  <a:pt x="1265402" y="640645"/>
                </a:lnTo>
                <a:lnTo>
                  <a:pt x="1303800" y="600073"/>
                </a:lnTo>
                <a:lnTo>
                  <a:pt x="1339032" y="560849"/>
                </a:lnTo>
                <a:lnTo>
                  <a:pt x="1373838" y="520971"/>
                </a:lnTo>
                <a:lnTo>
                  <a:pt x="1408021" y="480375"/>
                </a:lnTo>
                <a:lnTo>
                  <a:pt x="1441382" y="438997"/>
                </a:lnTo>
                <a:lnTo>
                  <a:pt x="1473723" y="396770"/>
                </a:lnTo>
                <a:lnTo>
                  <a:pt x="1504844" y="353632"/>
                </a:lnTo>
                <a:lnTo>
                  <a:pt x="1534821" y="309101"/>
                </a:lnTo>
                <a:lnTo>
                  <a:pt x="1563203" y="263574"/>
                </a:lnTo>
                <a:lnTo>
                  <a:pt x="1589836" y="217052"/>
                </a:lnTo>
                <a:lnTo>
                  <a:pt x="1614563" y="169539"/>
                </a:lnTo>
                <a:lnTo>
                  <a:pt x="1637035" y="116803"/>
                </a:lnTo>
                <a:lnTo>
                  <a:pt x="1649978" y="74036"/>
                </a:lnTo>
                <a:lnTo>
                  <a:pt x="1652821" y="34860"/>
                </a:lnTo>
                <a:lnTo>
                  <a:pt x="1649698" y="21120"/>
                </a:lnTo>
                <a:lnTo>
                  <a:pt x="1645215" y="11788"/>
                </a:lnTo>
                <a:lnTo>
                  <a:pt x="1639481" y="5606"/>
                </a:lnTo>
                <a:lnTo>
                  <a:pt x="1632605" y="1316"/>
                </a:lnTo>
                <a:lnTo>
                  <a:pt x="1629860" y="0"/>
                </a:lnTo>
                <a:lnTo>
                  <a:pt x="1627648" y="2774"/>
                </a:lnTo>
                <a:lnTo>
                  <a:pt x="1623031" y="7426"/>
                </a:lnTo>
                <a:lnTo>
                  <a:pt x="1545665" y="133317"/>
                </a:lnTo>
                <a:lnTo>
                  <a:pt x="1520065" y="176817"/>
                </a:lnTo>
                <a:lnTo>
                  <a:pt x="1492649" y="219220"/>
                </a:lnTo>
                <a:lnTo>
                  <a:pt x="1463638" y="260642"/>
                </a:lnTo>
                <a:lnTo>
                  <a:pt x="1433258" y="301195"/>
                </a:lnTo>
                <a:lnTo>
                  <a:pt x="1401732" y="340995"/>
                </a:lnTo>
                <a:lnTo>
                  <a:pt x="1368904" y="380381"/>
                </a:lnTo>
                <a:lnTo>
                  <a:pt x="1335222" y="418981"/>
                </a:lnTo>
                <a:lnTo>
                  <a:pt x="1300817" y="456846"/>
                </a:lnTo>
                <a:lnTo>
                  <a:pt x="1265820" y="494027"/>
                </a:lnTo>
                <a:lnTo>
                  <a:pt x="1230364" y="530572"/>
                </a:lnTo>
                <a:lnTo>
                  <a:pt x="1192967" y="568399"/>
                </a:lnTo>
                <a:lnTo>
                  <a:pt x="1154628" y="605118"/>
                </a:lnTo>
                <a:lnTo>
                  <a:pt x="1115453" y="640790"/>
                </a:lnTo>
                <a:lnTo>
                  <a:pt x="1075548" y="675471"/>
                </a:lnTo>
                <a:lnTo>
                  <a:pt x="1035021" y="709222"/>
                </a:lnTo>
                <a:lnTo>
                  <a:pt x="993977" y="742101"/>
                </a:lnTo>
                <a:lnTo>
                  <a:pt x="951997" y="774502"/>
                </a:lnTo>
                <a:lnTo>
                  <a:pt x="909402" y="805919"/>
                </a:lnTo>
                <a:lnTo>
                  <a:pt x="866170" y="836314"/>
                </a:lnTo>
                <a:lnTo>
                  <a:pt x="822277" y="865650"/>
                </a:lnTo>
                <a:lnTo>
                  <a:pt x="777700" y="893889"/>
                </a:lnTo>
                <a:lnTo>
                  <a:pt x="732418" y="920995"/>
                </a:lnTo>
                <a:lnTo>
                  <a:pt x="691001" y="944466"/>
                </a:lnTo>
                <a:lnTo>
                  <a:pt x="649072" y="967101"/>
                </a:lnTo>
                <a:lnTo>
                  <a:pt x="606630" y="988976"/>
                </a:lnTo>
                <a:lnTo>
                  <a:pt x="563675" y="1010168"/>
                </a:lnTo>
                <a:lnTo>
                  <a:pt x="518635" y="1031303"/>
                </a:lnTo>
                <a:lnTo>
                  <a:pt x="473175" y="1051488"/>
                </a:lnTo>
                <a:lnTo>
                  <a:pt x="427261" y="1070654"/>
                </a:lnTo>
                <a:lnTo>
                  <a:pt x="380854" y="1088736"/>
                </a:lnTo>
                <a:lnTo>
                  <a:pt x="333921" y="1105666"/>
                </a:lnTo>
                <a:lnTo>
                  <a:pt x="286424" y="1121376"/>
                </a:lnTo>
                <a:lnTo>
                  <a:pt x="238329" y="1135802"/>
                </a:lnTo>
                <a:lnTo>
                  <a:pt x="189598" y="1148875"/>
                </a:lnTo>
                <a:lnTo>
                  <a:pt x="162953" y="1155160"/>
                </a:lnTo>
                <a:close/>
              </a:path>
              <a:path w="1652904" h="1342390">
                <a:moveTo>
                  <a:pt x="0" y="1143021"/>
                </a:moveTo>
                <a:lnTo>
                  <a:pt x="9970" y="1184475"/>
                </a:lnTo>
                <a:lnTo>
                  <a:pt x="39302" y="1209105"/>
                </a:lnTo>
                <a:lnTo>
                  <a:pt x="102799" y="1238144"/>
                </a:lnTo>
                <a:lnTo>
                  <a:pt x="172515" y="1260304"/>
                </a:lnTo>
                <a:lnTo>
                  <a:pt x="223097" y="1272202"/>
                </a:lnTo>
                <a:lnTo>
                  <a:pt x="274764" y="1282265"/>
                </a:lnTo>
                <a:lnTo>
                  <a:pt x="326619" y="1291200"/>
                </a:lnTo>
                <a:lnTo>
                  <a:pt x="377765" y="1299715"/>
                </a:lnTo>
                <a:lnTo>
                  <a:pt x="427305" y="1308517"/>
                </a:lnTo>
                <a:lnTo>
                  <a:pt x="474342" y="1318314"/>
                </a:lnTo>
                <a:lnTo>
                  <a:pt x="486645" y="1321417"/>
                </a:lnTo>
                <a:lnTo>
                  <a:pt x="511134" y="1327428"/>
                </a:lnTo>
                <a:lnTo>
                  <a:pt x="579069" y="1339673"/>
                </a:lnTo>
                <a:lnTo>
                  <a:pt x="616239" y="1341773"/>
                </a:lnTo>
                <a:lnTo>
                  <a:pt x="627482" y="1341263"/>
                </a:lnTo>
                <a:lnTo>
                  <a:pt x="665207" y="1332927"/>
                </a:lnTo>
                <a:lnTo>
                  <a:pt x="671446" y="1308952"/>
                </a:lnTo>
                <a:lnTo>
                  <a:pt x="666359" y="1287958"/>
                </a:lnTo>
                <a:lnTo>
                  <a:pt x="632498" y="1260778"/>
                </a:lnTo>
                <a:lnTo>
                  <a:pt x="496180" y="1228502"/>
                </a:lnTo>
                <a:lnTo>
                  <a:pt x="449813" y="1217989"/>
                </a:lnTo>
                <a:lnTo>
                  <a:pt x="400913" y="1208441"/>
                </a:lnTo>
                <a:lnTo>
                  <a:pt x="350392" y="1199165"/>
                </a:lnTo>
                <a:lnTo>
                  <a:pt x="299162" y="1189469"/>
                </a:lnTo>
                <a:lnTo>
                  <a:pt x="248135" y="1178661"/>
                </a:lnTo>
                <a:lnTo>
                  <a:pt x="215123" y="1170318"/>
                </a:lnTo>
                <a:lnTo>
                  <a:pt x="194594" y="1172731"/>
                </a:lnTo>
                <a:lnTo>
                  <a:pt x="142601" y="1177439"/>
                </a:lnTo>
                <a:lnTo>
                  <a:pt x="137921" y="1178071"/>
                </a:lnTo>
                <a:lnTo>
                  <a:pt x="133533" y="1174868"/>
                </a:lnTo>
                <a:lnTo>
                  <a:pt x="132472" y="1165589"/>
                </a:lnTo>
                <a:lnTo>
                  <a:pt x="132563" y="1143987"/>
                </a:lnTo>
                <a:lnTo>
                  <a:pt x="129269" y="1142677"/>
                </a:lnTo>
                <a:lnTo>
                  <a:pt x="129799" y="1016881"/>
                </a:lnTo>
                <a:lnTo>
                  <a:pt x="123726" y="1021707"/>
                </a:lnTo>
                <a:lnTo>
                  <a:pt x="92243" y="1046098"/>
                </a:lnTo>
                <a:lnTo>
                  <a:pt x="60247" y="1070088"/>
                </a:lnTo>
                <a:lnTo>
                  <a:pt x="49636" y="1077748"/>
                </a:lnTo>
                <a:lnTo>
                  <a:pt x="35167" y="1088861"/>
                </a:lnTo>
                <a:lnTo>
                  <a:pt x="20535" y="1102027"/>
                </a:lnTo>
                <a:lnTo>
                  <a:pt x="9433" y="1115849"/>
                </a:lnTo>
                <a:lnTo>
                  <a:pt x="3053" y="1129414"/>
                </a:lnTo>
                <a:lnTo>
                  <a:pt x="0" y="1143021"/>
                </a:lnTo>
                <a:close/>
              </a:path>
              <a:path w="1652904" h="1342390">
                <a:moveTo>
                  <a:pt x="129799" y="1016881"/>
                </a:moveTo>
                <a:lnTo>
                  <a:pt x="129269" y="1142677"/>
                </a:lnTo>
                <a:lnTo>
                  <a:pt x="171678" y="1110343"/>
                </a:lnTo>
                <a:lnTo>
                  <a:pt x="213256" y="1077603"/>
                </a:lnTo>
                <a:lnTo>
                  <a:pt x="253702" y="1044044"/>
                </a:lnTo>
                <a:lnTo>
                  <a:pt x="292714" y="1009250"/>
                </a:lnTo>
                <a:lnTo>
                  <a:pt x="329990" y="972808"/>
                </a:lnTo>
                <a:lnTo>
                  <a:pt x="366989" y="932510"/>
                </a:lnTo>
                <a:lnTo>
                  <a:pt x="402068" y="890579"/>
                </a:lnTo>
                <a:lnTo>
                  <a:pt x="435739" y="847243"/>
                </a:lnTo>
                <a:lnTo>
                  <a:pt x="468517" y="802728"/>
                </a:lnTo>
                <a:lnTo>
                  <a:pt x="500917" y="757262"/>
                </a:lnTo>
                <a:lnTo>
                  <a:pt x="505895" y="742782"/>
                </a:lnTo>
                <a:lnTo>
                  <a:pt x="503910" y="735404"/>
                </a:lnTo>
                <a:lnTo>
                  <a:pt x="499109" y="729129"/>
                </a:lnTo>
                <a:lnTo>
                  <a:pt x="492266" y="725197"/>
                </a:lnTo>
                <a:lnTo>
                  <a:pt x="484687" y="724227"/>
                </a:lnTo>
                <a:lnTo>
                  <a:pt x="477302" y="726175"/>
                </a:lnTo>
                <a:lnTo>
                  <a:pt x="471040" y="731001"/>
                </a:lnTo>
                <a:lnTo>
                  <a:pt x="428532" y="768969"/>
                </a:lnTo>
                <a:lnTo>
                  <a:pt x="385442" y="805415"/>
                </a:lnTo>
                <a:lnTo>
                  <a:pt x="299033" y="876563"/>
                </a:lnTo>
                <a:lnTo>
                  <a:pt x="270626" y="900416"/>
                </a:lnTo>
                <a:lnTo>
                  <a:pt x="214121" y="948424"/>
                </a:lnTo>
                <a:lnTo>
                  <a:pt x="185560" y="972125"/>
                </a:lnTo>
                <a:lnTo>
                  <a:pt x="154797" y="997016"/>
                </a:lnTo>
                <a:lnTo>
                  <a:pt x="129799" y="1016881"/>
                </a:lnTo>
                <a:close/>
              </a:path>
              <a:path w="1652904" h="1342390">
                <a:moveTo>
                  <a:pt x="132563" y="1143987"/>
                </a:moveTo>
                <a:lnTo>
                  <a:pt x="132472" y="1165589"/>
                </a:lnTo>
                <a:lnTo>
                  <a:pt x="135517" y="1161159"/>
                </a:lnTo>
                <a:lnTo>
                  <a:pt x="140196" y="1160529"/>
                </a:lnTo>
                <a:lnTo>
                  <a:pt x="162694" y="1155221"/>
                </a:lnTo>
                <a:lnTo>
                  <a:pt x="145834" y="1149263"/>
                </a:lnTo>
                <a:lnTo>
                  <a:pt x="132563" y="1143987"/>
                </a:lnTo>
                <a:close/>
              </a:path>
            </a:pathLst>
          </a:custGeom>
          <a:solidFill>
            <a:srgbClr val="D8E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442961" y="1750501"/>
            <a:ext cx="3198495" cy="806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5080" indent="-227965">
              <a:lnSpc>
                <a:spcPct val="116500"/>
              </a:lnSpc>
              <a:spcBef>
                <a:spcPts val="100"/>
              </a:spcBef>
            </a:pPr>
            <a:r>
              <a:rPr sz="2200" dirty="0">
                <a:latin typeface="Lucida Sans Unicode"/>
                <a:cs typeface="Lucida Sans Unicode"/>
              </a:rPr>
              <a:t>Як</a:t>
            </a:r>
            <a:r>
              <a:rPr sz="2200" spc="-85" dirty="0">
                <a:latin typeface="Lucida Sans Unicode"/>
                <a:cs typeface="Lucida Sans Unicode"/>
              </a:rPr>
              <a:t> </a:t>
            </a:r>
            <a:r>
              <a:rPr sz="2200" spc="-55" dirty="0">
                <a:latin typeface="Lucida Sans Unicode"/>
                <a:cs typeface="Lucida Sans Unicode"/>
              </a:rPr>
              <a:t>пıдıйти</a:t>
            </a:r>
            <a:r>
              <a:rPr sz="2200" spc="-85" dirty="0">
                <a:latin typeface="Lucida Sans Unicode"/>
                <a:cs typeface="Lucida Sans Unicode"/>
              </a:rPr>
              <a:t> </a:t>
            </a:r>
            <a:r>
              <a:rPr sz="2200" spc="-125" dirty="0">
                <a:latin typeface="Lucida Sans Unicode"/>
                <a:cs typeface="Lucida Sans Unicode"/>
              </a:rPr>
              <a:t>до</a:t>
            </a:r>
            <a:r>
              <a:rPr sz="2200" spc="-80" dirty="0">
                <a:latin typeface="Lucida Sans Unicode"/>
                <a:cs typeface="Lucida Sans Unicode"/>
              </a:rPr>
              <a:t> </a:t>
            </a:r>
            <a:r>
              <a:rPr sz="2200" spc="-20" dirty="0">
                <a:latin typeface="Lucida Sans Unicode"/>
                <a:cs typeface="Lucida Sans Unicode"/>
              </a:rPr>
              <a:t>людини</a:t>
            </a:r>
            <a:r>
              <a:rPr sz="2200" spc="-85" dirty="0">
                <a:latin typeface="Lucida Sans Unicode"/>
                <a:cs typeface="Lucida Sans Unicode"/>
              </a:rPr>
              <a:t> </a:t>
            </a:r>
            <a:r>
              <a:rPr sz="2200" spc="-50" dirty="0">
                <a:latin typeface="Lucida Sans Unicode"/>
                <a:cs typeface="Lucida Sans Unicode"/>
              </a:rPr>
              <a:t>з </a:t>
            </a:r>
            <a:r>
              <a:rPr sz="2200" dirty="0">
                <a:latin typeface="Lucida Sans Unicode"/>
                <a:cs typeface="Lucida Sans Unicode"/>
              </a:rPr>
              <a:t>порушенням</a:t>
            </a:r>
            <a:r>
              <a:rPr sz="2200" spc="25" dirty="0">
                <a:latin typeface="Lucida Sans Unicode"/>
                <a:cs typeface="Lucida Sans Unicode"/>
              </a:rPr>
              <a:t> </a:t>
            </a:r>
            <a:r>
              <a:rPr sz="2200" spc="-20" dirty="0">
                <a:latin typeface="Lucida Sans Unicode"/>
                <a:cs typeface="Lucida Sans Unicode"/>
              </a:rPr>
              <a:t>зору</a:t>
            </a:r>
            <a:r>
              <a:rPr sz="2200" spc="-20" dirty="0">
                <a:latin typeface="Arial MT"/>
                <a:cs typeface="Arial MT"/>
              </a:rPr>
              <a:t>?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46238" y="2501007"/>
            <a:ext cx="3703954" cy="1242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Lucida Sans Unicode"/>
                <a:cs typeface="Lucida Sans Unicode"/>
              </a:rPr>
              <a:t>можна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запропонувати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допомогу</a:t>
            </a:r>
            <a:endParaRPr sz="1800">
              <a:latin typeface="Lucida Sans Unicode"/>
              <a:cs typeface="Lucida Sans Unicode"/>
            </a:endParaRPr>
          </a:p>
          <a:p>
            <a:pPr marL="12700" marR="274955">
              <a:lnSpc>
                <a:spcPct val="114599"/>
              </a:lnSpc>
              <a:spcBef>
                <a:spcPts val="2475"/>
              </a:spcBef>
            </a:pPr>
            <a:r>
              <a:rPr sz="1800" spc="-20" dirty="0">
                <a:latin typeface="Lucida Sans Unicode"/>
                <a:cs typeface="Lucida Sans Unicode"/>
              </a:rPr>
              <a:t>попереджати</a:t>
            </a:r>
            <a:r>
              <a:rPr sz="1800" spc="-9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про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перешкоди</a:t>
            </a:r>
            <a:r>
              <a:rPr sz="1800" spc="-10" dirty="0">
                <a:latin typeface="Arial MT"/>
                <a:cs typeface="Arial MT"/>
              </a:rPr>
              <a:t>, </a:t>
            </a:r>
            <a:r>
              <a:rPr sz="1800" dirty="0">
                <a:latin typeface="Lucida Sans Unicode"/>
                <a:cs typeface="Lucida Sans Unicode"/>
              </a:rPr>
              <a:t>що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попереду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815815" y="3984254"/>
            <a:ext cx="3733165" cy="1082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5599"/>
              </a:lnSpc>
              <a:spcBef>
                <a:spcPts val="95"/>
              </a:spcBef>
            </a:pPr>
            <a:r>
              <a:rPr sz="2000" dirty="0">
                <a:latin typeface="Lucida Sans Unicode"/>
                <a:cs typeface="Lucida Sans Unicode"/>
              </a:rPr>
              <a:t>Як</a:t>
            </a:r>
            <a:r>
              <a:rPr sz="2000" spc="-9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спıлкуватися</a:t>
            </a:r>
            <a:r>
              <a:rPr sz="2000" spc="-9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з</a:t>
            </a:r>
            <a:r>
              <a:rPr sz="2000" spc="-9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людиною</a:t>
            </a:r>
            <a:r>
              <a:rPr sz="2000" spc="-90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ıз </a:t>
            </a:r>
            <a:r>
              <a:rPr sz="2000" dirty="0">
                <a:latin typeface="Lucida Sans Unicode"/>
                <a:cs typeface="Lucida Sans Unicode"/>
              </a:rPr>
              <a:t>порушенням</a:t>
            </a:r>
            <a:r>
              <a:rPr sz="2000" spc="35" dirty="0">
                <a:latin typeface="Lucida Sans Unicode"/>
                <a:cs typeface="Lucida Sans Unicode"/>
              </a:rPr>
              <a:t> </a:t>
            </a:r>
            <a:r>
              <a:rPr sz="2000" spc="-70" dirty="0">
                <a:latin typeface="Lucida Sans Unicode"/>
                <a:cs typeface="Lucida Sans Unicode"/>
              </a:rPr>
              <a:t>слуху</a:t>
            </a:r>
            <a:r>
              <a:rPr sz="2000" spc="35" dirty="0">
                <a:latin typeface="Lucida Sans Unicode"/>
                <a:cs typeface="Lucida Sans Unicode"/>
              </a:rPr>
              <a:t> </a:t>
            </a:r>
            <a:r>
              <a:rPr sz="2000" spc="80" dirty="0">
                <a:latin typeface="Lucida Sans Unicode"/>
                <a:cs typeface="Lucida Sans Unicode"/>
              </a:rPr>
              <a:t>чи </a:t>
            </a:r>
            <a:r>
              <a:rPr sz="2000" spc="-10" dirty="0">
                <a:latin typeface="Lucida Sans Unicode"/>
                <a:cs typeface="Lucida Sans Unicode"/>
              </a:rPr>
              <a:t>мовлення</a:t>
            </a:r>
            <a:r>
              <a:rPr sz="2000" spc="-10" dirty="0">
                <a:latin typeface="Arial MT"/>
                <a:cs typeface="Arial MT"/>
              </a:rPr>
              <a:t>?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6211" y="5214031"/>
            <a:ext cx="4166870" cy="1871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Lucida Sans Unicode"/>
                <a:cs typeface="Lucida Sans Unicode"/>
              </a:rPr>
              <a:t>звертатись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spc="-100" dirty="0">
                <a:latin typeface="Lucida Sans Unicode"/>
                <a:cs typeface="Lucida Sans Unicode"/>
              </a:rPr>
              <a:t>до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людини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особисто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Lucida Sans Unicode"/>
                <a:cs typeface="Lucida Sans Unicode"/>
              </a:rPr>
              <a:t>артикулювати</a:t>
            </a:r>
            <a:r>
              <a:rPr sz="1800" spc="-10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частıше</a:t>
            </a:r>
            <a:endParaRPr sz="1800">
              <a:latin typeface="Lucida Sans Unicode"/>
              <a:cs typeface="Lucida Sans Unicode"/>
            </a:endParaRPr>
          </a:p>
          <a:p>
            <a:pPr marL="12700" marR="5080">
              <a:lnSpc>
                <a:spcPct val="114599"/>
              </a:lnSpc>
              <a:spcBef>
                <a:spcPts val="2470"/>
              </a:spcBef>
            </a:pPr>
            <a:r>
              <a:rPr sz="1800" dirty="0">
                <a:latin typeface="Lucida Sans Unicode"/>
                <a:cs typeface="Lucida Sans Unicode"/>
              </a:rPr>
              <a:t>важливо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не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ховати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своє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45" dirty="0">
                <a:latin typeface="Lucida Sans Unicode"/>
                <a:cs typeface="Lucida Sans Unicode"/>
              </a:rPr>
              <a:t>обличчя</a:t>
            </a:r>
            <a:r>
              <a:rPr sz="1800" spc="45" dirty="0">
                <a:latin typeface="Arial MT"/>
                <a:cs typeface="Arial MT"/>
              </a:rPr>
              <a:t>,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не </a:t>
            </a:r>
            <a:r>
              <a:rPr sz="1800" dirty="0">
                <a:latin typeface="Lucida Sans Unicode"/>
                <a:cs typeface="Lucida Sans Unicode"/>
              </a:rPr>
              <a:t>вıдвертатись</a:t>
            </a:r>
            <a:r>
              <a:rPr sz="1800" spc="-114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убıк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804311" y="2814584"/>
            <a:ext cx="1367790" cy="1021715"/>
          </a:xfrm>
          <a:custGeom>
            <a:avLst/>
            <a:gdLst/>
            <a:ahLst/>
            <a:cxnLst/>
            <a:rect l="l" t="t" r="r" b="b"/>
            <a:pathLst>
              <a:path w="1367789" h="1021714">
                <a:moveTo>
                  <a:pt x="129359" y="851505"/>
                </a:moveTo>
                <a:lnTo>
                  <a:pt x="143340" y="856880"/>
                </a:lnTo>
                <a:lnTo>
                  <a:pt x="157277" y="861828"/>
                </a:lnTo>
                <a:lnTo>
                  <a:pt x="170857" y="866049"/>
                </a:lnTo>
                <a:lnTo>
                  <a:pt x="218916" y="862653"/>
                </a:lnTo>
                <a:lnTo>
                  <a:pt x="271521" y="857023"/>
                </a:lnTo>
                <a:lnTo>
                  <a:pt x="323492" y="849494"/>
                </a:lnTo>
                <a:lnTo>
                  <a:pt x="375144" y="839961"/>
                </a:lnTo>
                <a:lnTo>
                  <a:pt x="426038" y="828467"/>
                </a:lnTo>
                <a:lnTo>
                  <a:pt x="476499" y="814887"/>
                </a:lnTo>
                <a:lnTo>
                  <a:pt x="514547" y="802978"/>
                </a:lnTo>
                <a:lnTo>
                  <a:pt x="552140" y="789783"/>
                </a:lnTo>
                <a:lnTo>
                  <a:pt x="589310" y="775425"/>
                </a:lnTo>
                <a:lnTo>
                  <a:pt x="626093" y="760029"/>
                </a:lnTo>
                <a:lnTo>
                  <a:pt x="674371" y="737807"/>
                </a:lnTo>
                <a:lnTo>
                  <a:pt x="721819" y="713833"/>
                </a:lnTo>
                <a:lnTo>
                  <a:pt x="768396" y="688117"/>
                </a:lnTo>
                <a:lnTo>
                  <a:pt x="814057" y="660667"/>
                </a:lnTo>
                <a:lnTo>
                  <a:pt x="858760" y="631493"/>
                </a:lnTo>
                <a:lnTo>
                  <a:pt x="901839" y="600787"/>
                </a:lnTo>
                <a:lnTo>
                  <a:pt x="943791" y="568371"/>
                </a:lnTo>
                <a:lnTo>
                  <a:pt x="984689" y="534415"/>
                </a:lnTo>
                <a:lnTo>
                  <a:pt x="1024607" y="499089"/>
                </a:lnTo>
                <a:lnTo>
                  <a:pt x="1063619" y="462564"/>
                </a:lnTo>
                <a:lnTo>
                  <a:pt x="1099426" y="426993"/>
                </a:lnTo>
                <a:lnTo>
                  <a:pt x="1134744" y="390626"/>
                </a:lnTo>
                <a:lnTo>
                  <a:pt x="1169306" y="353360"/>
                </a:lnTo>
                <a:lnTo>
                  <a:pt x="1202844" y="315090"/>
                </a:lnTo>
                <a:lnTo>
                  <a:pt x="1235090" y="275709"/>
                </a:lnTo>
                <a:lnTo>
                  <a:pt x="1261019" y="241651"/>
                </a:lnTo>
                <a:lnTo>
                  <a:pt x="1285724" y="206725"/>
                </a:lnTo>
                <a:lnTo>
                  <a:pt x="1309082" y="170927"/>
                </a:lnTo>
                <a:lnTo>
                  <a:pt x="1330970" y="134252"/>
                </a:lnTo>
                <a:lnTo>
                  <a:pt x="1351305" y="93314"/>
                </a:lnTo>
                <a:lnTo>
                  <a:pt x="1367672" y="28815"/>
                </a:lnTo>
                <a:lnTo>
                  <a:pt x="1365823" y="17733"/>
                </a:lnTo>
                <a:lnTo>
                  <a:pt x="1362688" y="10096"/>
                </a:lnTo>
                <a:lnTo>
                  <a:pt x="1358410" y="4909"/>
                </a:lnTo>
                <a:lnTo>
                  <a:pt x="1353135" y="1175"/>
                </a:lnTo>
                <a:lnTo>
                  <a:pt x="1351011" y="0"/>
                </a:lnTo>
                <a:lnTo>
                  <a:pt x="1349121" y="2106"/>
                </a:lnTo>
                <a:lnTo>
                  <a:pt x="1345230" y="5594"/>
                </a:lnTo>
                <a:lnTo>
                  <a:pt x="1277804" y="102222"/>
                </a:lnTo>
                <a:lnTo>
                  <a:pt x="1249584" y="143869"/>
                </a:lnTo>
                <a:lnTo>
                  <a:pt x="1219251" y="184060"/>
                </a:lnTo>
                <a:lnTo>
                  <a:pt x="1187141" y="222994"/>
                </a:lnTo>
                <a:lnTo>
                  <a:pt x="1153594" y="260867"/>
                </a:lnTo>
                <a:lnTo>
                  <a:pt x="1118541" y="298050"/>
                </a:lnTo>
                <a:lnTo>
                  <a:pt x="1082521" y="334211"/>
                </a:lnTo>
                <a:lnTo>
                  <a:pt x="1045735" y="369442"/>
                </a:lnTo>
                <a:lnTo>
                  <a:pt x="1008384" y="403832"/>
                </a:lnTo>
                <a:lnTo>
                  <a:pt x="970469" y="437772"/>
                </a:lnTo>
                <a:lnTo>
                  <a:pt x="931571" y="470395"/>
                </a:lnTo>
                <a:lnTo>
                  <a:pt x="891831" y="501790"/>
                </a:lnTo>
                <a:lnTo>
                  <a:pt x="851393" y="532047"/>
                </a:lnTo>
                <a:lnTo>
                  <a:pt x="810398" y="561255"/>
                </a:lnTo>
                <a:lnTo>
                  <a:pt x="768440" y="589773"/>
                </a:lnTo>
                <a:lnTo>
                  <a:pt x="725838" y="617113"/>
                </a:lnTo>
                <a:lnTo>
                  <a:pt x="682564" y="643222"/>
                </a:lnTo>
                <a:lnTo>
                  <a:pt x="638590" y="668046"/>
                </a:lnTo>
                <a:lnTo>
                  <a:pt x="593887" y="691531"/>
                </a:lnTo>
                <a:lnTo>
                  <a:pt x="525401" y="724369"/>
                </a:lnTo>
                <a:lnTo>
                  <a:pt x="455423" y="754691"/>
                </a:lnTo>
                <a:lnTo>
                  <a:pt x="408013" y="773497"/>
                </a:lnTo>
                <a:lnTo>
                  <a:pt x="360111" y="790993"/>
                </a:lnTo>
                <a:lnTo>
                  <a:pt x="311664" y="807063"/>
                </a:lnTo>
                <a:lnTo>
                  <a:pt x="262618" y="821590"/>
                </a:lnTo>
                <a:lnTo>
                  <a:pt x="212918" y="834456"/>
                </a:lnTo>
                <a:lnTo>
                  <a:pt x="162510" y="845547"/>
                </a:lnTo>
                <a:lnTo>
                  <a:pt x="129681" y="851447"/>
                </a:lnTo>
                <a:lnTo>
                  <a:pt x="129359" y="851505"/>
                </a:lnTo>
                <a:close/>
              </a:path>
              <a:path w="1367789" h="1021714">
                <a:moveTo>
                  <a:pt x="702" y="833767"/>
                </a:moveTo>
                <a:lnTo>
                  <a:pt x="10840" y="873175"/>
                </a:lnTo>
                <a:lnTo>
                  <a:pt x="52604" y="902480"/>
                </a:lnTo>
                <a:lnTo>
                  <a:pt x="104653" y="925813"/>
                </a:lnTo>
                <a:lnTo>
                  <a:pt x="179738" y="949518"/>
                </a:lnTo>
                <a:lnTo>
                  <a:pt x="180234" y="949664"/>
                </a:lnTo>
                <a:lnTo>
                  <a:pt x="229179" y="961778"/>
                </a:lnTo>
                <a:lnTo>
                  <a:pt x="277986" y="972912"/>
                </a:lnTo>
                <a:lnTo>
                  <a:pt x="325074" y="983901"/>
                </a:lnTo>
                <a:lnTo>
                  <a:pt x="370018" y="995847"/>
                </a:lnTo>
                <a:lnTo>
                  <a:pt x="379667" y="998887"/>
                </a:lnTo>
                <a:lnTo>
                  <a:pt x="398883" y="1004808"/>
                </a:lnTo>
                <a:lnTo>
                  <a:pt x="452395" y="1017707"/>
                </a:lnTo>
                <a:lnTo>
                  <a:pt x="490860" y="1021218"/>
                </a:lnTo>
                <a:lnTo>
                  <a:pt x="500189" y="1021034"/>
                </a:lnTo>
                <a:lnTo>
                  <a:pt x="527356" y="997536"/>
                </a:lnTo>
                <a:lnTo>
                  <a:pt x="524362" y="981038"/>
                </a:lnTo>
                <a:lnTo>
                  <a:pt x="524381" y="980732"/>
                </a:lnTo>
                <a:lnTo>
                  <a:pt x="391567" y="925365"/>
                </a:lnTo>
                <a:lnTo>
                  <a:pt x="347589" y="912836"/>
                </a:lnTo>
                <a:lnTo>
                  <a:pt x="300860" y="901098"/>
                </a:lnTo>
                <a:lnTo>
                  <a:pt x="252691" y="889270"/>
                </a:lnTo>
                <a:lnTo>
                  <a:pt x="204394" y="876473"/>
                </a:lnTo>
                <a:lnTo>
                  <a:pt x="170857" y="866049"/>
                </a:lnTo>
                <a:lnTo>
                  <a:pt x="165916" y="866398"/>
                </a:lnTo>
                <a:lnTo>
                  <a:pt x="112470" y="868317"/>
                </a:lnTo>
                <a:lnTo>
                  <a:pt x="108715" y="868603"/>
                </a:lnTo>
                <a:lnTo>
                  <a:pt x="105370" y="865850"/>
                </a:lnTo>
                <a:lnTo>
                  <a:pt x="104956" y="858414"/>
                </a:lnTo>
                <a:lnTo>
                  <a:pt x="106031" y="841221"/>
                </a:lnTo>
                <a:lnTo>
                  <a:pt x="103469" y="840026"/>
                </a:lnTo>
                <a:lnTo>
                  <a:pt x="109726" y="739911"/>
                </a:lnTo>
                <a:lnTo>
                  <a:pt x="104667" y="743471"/>
                </a:lnTo>
                <a:lnTo>
                  <a:pt x="78475" y="761427"/>
                </a:lnTo>
                <a:lnTo>
                  <a:pt x="51891" y="779040"/>
                </a:lnTo>
                <a:lnTo>
                  <a:pt x="43089" y="784646"/>
                </a:lnTo>
                <a:lnTo>
                  <a:pt x="31056" y="792821"/>
                </a:lnTo>
                <a:lnTo>
                  <a:pt x="18797" y="802624"/>
                </a:lnTo>
                <a:lnTo>
                  <a:pt x="9319" y="813111"/>
                </a:lnTo>
                <a:lnTo>
                  <a:pt x="3610" y="823614"/>
                </a:lnTo>
                <a:lnTo>
                  <a:pt x="702" y="833767"/>
                </a:lnTo>
                <a:close/>
              </a:path>
              <a:path w="1367789" h="1021714">
                <a:moveTo>
                  <a:pt x="109726" y="739911"/>
                </a:moveTo>
                <a:lnTo>
                  <a:pt x="103469" y="840026"/>
                </a:lnTo>
                <a:lnTo>
                  <a:pt x="147451" y="810267"/>
                </a:lnTo>
                <a:lnTo>
                  <a:pt x="190344" y="779810"/>
                </a:lnTo>
                <a:lnTo>
                  <a:pt x="231714" y="747982"/>
                </a:lnTo>
                <a:lnTo>
                  <a:pt x="271132" y="714112"/>
                </a:lnTo>
                <a:lnTo>
                  <a:pt x="310042" y="675933"/>
                </a:lnTo>
                <a:lnTo>
                  <a:pt x="346837" y="635664"/>
                </a:lnTo>
                <a:lnTo>
                  <a:pt x="382295" y="593705"/>
                </a:lnTo>
                <a:lnTo>
                  <a:pt x="417195" y="550455"/>
                </a:lnTo>
                <a:lnTo>
                  <a:pt x="421829" y="539159"/>
                </a:lnTo>
                <a:lnTo>
                  <a:pt x="420591" y="533194"/>
                </a:lnTo>
                <a:lnTo>
                  <a:pt x="417061" y="527976"/>
                </a:lnTo>
                <a:lnTo>
                  <a:pt x="411795" y="524528"/>
                </a:lnTo>
                <a:lnTo>
                  <a:pt x="405807" y="523404"/>
                </a:lnTo>
                <a:lnTo>
                  <a:pt x="399839" y="524613"/>
                </a:lnTo>
                <a:lnTo>
                  <a:pt x="394630" y="528164"/>
                </a:lnTo>
                <a:lnTo>
                  <a:pt x="358978" y="556458"/>
                </a:lnTo>
                <a:lnTo>
                  <a:pt x="323038" y="583431"/>
                </a:lnTo>
                <a:lnTo>
                  <a:pt x="250952" y="636061"/>
                </a:lnTo>
                <a:lnTo>
                  <a:pt x="227233" y="653731"/>
                </a:lnTo>
                <a:lnTo>
                  <a:pt x="180025" y="689327"/>
                </a:lnTo>
                <a:lnTo>
                  <a:pt x="156190" y="706870"/>
                </a:lnTo>
                <a:lnTo>
                  <a:pt x="130547" y="725257"/>
                </a:lnTo>
                <a:lnTo>
                  <a:pt x="109726" y="739911"/>
                </a:lnTo>
                <a:close/>
              </a:path>
              <a:path w="1367789" h="1021714">
                <a:moveTo>
                  <a:pt x="106031" y="841221"/>
                </a:moveTo>
                <a:lnTo>
                  <a:pt x="104956" y="858414"/>
                </a:lnTo>
                <a:lnTo>
                  <a:pt x="107585" y="855029"/>
                </a:lnTo>
                <a:lnTo>
                  <a:pt x="111340" y="854744"/>
                </a:lnTo>
                <a:lnTo>
                  <a:pt x="129359" y="851505"/>
                </a:lnTo>
                <a:lnTo>
                  <a:pt x="116351" y="846037"/>
                </a:lnTo>
                <a:lnTo>
                  <a:pt x="106031" y="841221"/>
                </a:lnTo>
                <a:close/>
              </a:path>
            </a:pathLst>
          </a:custGeom>
          <a:solidFill>
            <a:srgbClr val="D8E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2711107" y="204231"/>
            <a:ext cx="5132070" cy="1154430"/>
            <a:chOff x="2711107" y="204231"/>
            <a:chExt cx="5132070" cy="1154430"/>
          </a:xfrm>
        </p:grpSpPr>
        <p:sp>
          <p:nvSpPr>
            <p:cNvPr id="37" name="object 37"/>
            <p:cNvSpPr/>
            <p:nvPr/>
          </p:nvSpPr>
          <p:spPr>
            <a:xfrm>
              <a:off x="2711107" y="204231"/>
              <a:ext cx="5132070" cy="1154430"/>
            </a:xfrm>
            <a:custGeom>
              <a:avLst/>
              <a:gdLst/>
              <a:ahLst/>
              <a:cxnLst/>
              <a:rect l="l" t="t" r="r" b="b"/>
              <a:pathLst>
                <a:path w="5132070" h="1154430">
                  <a:moveTo>
                    <a:pt x="3845029" y="1154325"/>
                  </a:moveTo>
                  <a:lnTo>
                    <a:pt x="2219131" y="1152464"/>
                  </a:lnTo>
                  <a:lnTo>
                    <a:pt x="745633" y="1143160"/>
                  </a:lnTo>
                  <a:lnTo>
                    <a:pt x="103569" y="1137578"/>
                  </a:lnTo>
                  <a:lnTo>
                    <a:pt x="11887" y="1120285"/>
                  </a:lnTo>
                  <a:lnTo>
                    <a:pt x="39271" y="1077543"/>
                  </a:lnTo>
                  <a:lnTo>
                    <a:pt x="72839" y="1037324"/>
                  </a:lnTo>
                  <a:lnTo>
                    <a:pt x="112147" y="1000113"/>
                  </a:lnTo>
                  <a:lnTo>
                    <a:pt x="156752" y="966394"/>
                  </a:lnTo>
                  <a:lnTo>
                    <a:pt x="13573" y="768511"/>
                  </a:lnTo>
                  <a:lnTo>
                    <a:pt x="7336" y="759390"/>
                  </a:lnTo>
                  <a:lnTo>
                    <a:pt x="2378" y="749743"/>
                  </a:lnTo>
                  <a:lnTo>
                    <a:pt x="0" y="739965"/>
                  </a:lnTo>
                  <a:lnTo>
                    <a:pt x="1501" y="730446"/>
                  </a:lnTo>
                  <a:lnTo>
                    <a:pt x="38641" y="704888"/>
                  </a:lnTo>
                  <a:lnTo>
                    <a:pt x="71494" y="692764"/>
                  </a:lnTo>
                  <a:lnTo>
                    <a:pt x="103576" y="679595"/>
                  </a:lnTo>
                  <a:lnTo>
                    <a:pt x="132325" y="663602"/>
                  </a:lnTo>
                  <a:lnTo>
                    <a:pt x="155175" y="643005"/>
                  </a:lnTo>
                  <a:lnTo>
                    <a:pt x="168689" y="618022"/>
                  </a:lnTo>
                  <a:lnTo>
                    <a:pt x="172263" y="591060"/>
                  </a:lnTo>
                  <a:lnTo>
                    <a:pt x="167578" y="563629"/>
                  </a:lnTo>
                  <a:lnTo>
                    <a:pt x="156316" y="537239"/>
                  </a:lnTo>
                  <a:lnTo>
                    <a:pt x="140465" y="512562"/>
                  </a:lnTo>
                  <a:lnTo>
                    <a:pt x="122004" y="488849"/>
                  </a:lnTo>
                  <a:lnTo>
                    <a:pt x="102604" y="465472"/>
                  </a:lnTo>
                  <a:lnTo>
                    <a:pt x="83939" y="441805"/>
                  </a:lnTo>
                  <a:lnTo>
                    <a:pt x="74617" y="426792"/>
                  </a:lnTo>
                  <a:lnTo>
                    <a:pt x="68869" y="410938"/>
                  </a:lnTo>
                  <a:lnTo>
                    <a:pt x="69188" y="395563"/>
                  </a:lnTo>
                  <a:lnTo>
                    <a:pt x="108065" y="369164"/>
                  </a:lnTo>
                  <a:lnTo>
                    <a:pt x="119393" y="366545"/>
                  </a:lnTo>
                  <a:lnTo>
                    <a:pt x="142093" y="360709"/>
                  </a:lnTo>
                  <a:lnTo>
                    <a:pt x="186303" y="345565"/>
                  </a:lnTo>
                  <a:lnTo>
                    <a:pt x="225373" y="326975"/>
                  </a:lnTo>
                  <a:lnTo>
                    <a:pt x="255449" y="287967"/>
                  </a:lnTo>
                  <a:lnTo>
                    <a:pt x="253579" y="278025"/>
                  </a:lnTo>
                  <a:lnTo>
                    <a:pt x="207547" y="227735"/>
                  </a:lnTo>
                  <a:lnTo>
                    <a:pt x="173139" y="201817"/>
                  </a:lnTo>
                  <a:lnTo>
                    <a:pt x="96069" y="147481"/>
                  </a:lnTo>
                  <a:lnTo>
                    <a:pt x="61666" y="121562"/>
                  </a:lnTo>
                  <a:lnTo>
                    <a:pt x="35522" y="98144"/>
                  </a:lnTo>
                  <a:lnTo>
                    <a:pt x="21767" y="78476"/>
                  </a:lnTo>
                  <a:lnTo>
                    <a:pt x="24530" y="63808"/>
                  </a:lnTo>
                  <a:lnTo>
                    <a:pt x="47940" y="55391"/>
                  </a:lnTo>
                  <a:lnTo>
                    <a:pt x="1193225" y="0"/>
                  </a:lnTo>
                  <a:lnTo>
                    <a:pt x="2803680" y="4642"/>
                  </a:lnTo>
                  <a:lnTo>
                    <a:pt x="4239295" y="33613"/>
                  </a:lnTo>
                  <a:lnTo>
                    <a:pt x="4860058" y="51205"/>
                  </a:lnTo>
                  <a:lnTo>
                    <a:pt x="4909150" y="48152"/>
                  </a:lnTo>
                  <a:lnTo>
                    <a:pt x="4958060" y="48757"/>
                  </a:lnTo>
                  <a:lnTo>
                    <a:pt x="5006787" y="53019"/>
                  </a:lnTo>
                  <a:lnTo>
                    <a:pt x="5055331" y="60938"/>
                  </a:lnTo>
                  <a:lnTo>
                    <a:pt x="5035104" y="101815"/>
                  </a:lnTo>
                  <a:lnTo>
                    <a:pt x="5006163" y="139535"/>
                  </a:lnTo>
                  <a:lnTo>
                    <a:pt x="4971262" y="175120"/>
                  </a:lnTo>
                  <a:lnTo>
                    <a:pt x="4933153" y="209589"/>
                  </a:lnTo>
                  <a:lnTo>
                    <a:pt x="4894588" y="243965"/>
                  </a:lnTo>
                  <a:lnTo>
                    <a:pt x="4858318" y="279268"/>
                  </a:lnTo>
                  <a:lnTo>
                    <a:pt x="4853230" y="285127"/>
                  </a:lnTo>
                  <a:lnTo>
                    <a:pt x="4849183" y="291394"/>
                  </a:lnTo>
                  <a:lnTo>
                    <a:pt x="4847215" y="297865"/>
                  </a:lnTo>
                  <a:lnTo>
                    <a:pt x="4848367" y="304336"/>
                  </a:lnTo>
                  <a:lnTo>
                    <a:pt x="4851521" y="310753"/>
                  </a:lnTo>
                  <a:lnTo>
                    <a:pt x="4859950" y="314668"/>
                  </a:lnTo>
                  <a:lnTo>
                    <a:pt x="4914144" y="338050"/>
                  </a:lnTo>
                  <a:lnTo>
                    <a:pt x="4960185" y="358376"/>
                  </a:lnTo>
                  <a:lnTo>
                    <a:pt x="5005322" y="379665"/>
                  </a:lnTo>
                  <a:lnTo>
                    <a:pt x="5048923" y="402510"/>
                  </a:lnTo>
                  <a:lnTo>
                    <a:pt x="5090351" y="427504"/>
                  </a:lnTo>
                  <a:lnTo>
                    <a:pt x="5127324" y="461808"/>
                  </a:lnTo>
                  <a:lnTo>
                    <a:pt x="5131788" y="475792"/>
                  </a:lnTo>
                  <a:lnTo>
                    <a:pt x="5131087" y="486016"/>
                  </a:lnTo>
                  <a:lnTo>
                    <a:pt x="5076892" y="547458"/>
                  </a:lnTo>
                  <a:lnTo>
                    <a:pt x="5030759" y="574679"/>
                  </a:lnTo>
                  <a:lnTo>
                    <a:pt x="4981007" y="599413"/>
                  </a:lnTo>
                  <a:lnTo>
                    <a:pt x="4932218" y="624952"/>
                  </a:lnTo>
                  <a:lnTo>
                    <a:pt x="4922550" y="630900"/>
                  </a:lnTo>
                  <a:lnTo>
                    <a:pt x="4913804" y="637581"/>
                  </a:lnTo>
                  <a:lnTo>
                    <a:pt x="4907006" y="645140"/>
                  </a:lnTo>
                  <a:lnTo>
                    <a:pt x="4903180" y="653718"/>
                  </a:lnTo>
                  <a:lnTo>
                    <a:pt x="4905581" y="669000"/>
                  </a:lnTo>
                  <a:lnTo>
                    <a:pt x="4917495" y="682131"/>
                  </a:lnTo>
                  <a:lnTo>
                    <a:pt x="4935221" y="693100"/>
                  </a:lnTo>
                  <a:lnTo>
                    <a:pt x="4955057" y="701897"/>
                  </a:lnTo>
                  <a:lnTo>
                    <a:pt x="4986628" y="714394"/>
                  </a:lnTo>
                  <a:lnTo>
                    <a:pt x="5017409" y="727972"/>
                  </a:lnTo>
                  <a:lnTo>
                    <a:pt x="5071808" y="761714"/>
                  </a:lnTo>
                  <a:lnTo>
                    <a:pt x="5106086" y="808391"/>
                  </a:lnTo>
                  <a:lnTo>
                    <a:pt x="5110509" y="834383"/>
                  </a:lnTo>
                  <a:lnTo>
                    <a:pt x="5103782" y="859921"/>
                  </a:lnTo>
                  <a:lnTo>
                    <a:pt x="5078978" y="888250"/>
                  </a:lnTo>
                  <a:lnTo>
                    <a:pt x="5043565" y="910813"/>
                  </a:lnTo>
                  <a:lnTo>
                    <a:pt x="5004777" y="931856"/>
                  </a:lnTo>
                  <a:lnTo>
                    <a:pt x="4969848" y="955627"/>
                  </a:lnTo>
                  <a:lnTo>
                    <a:pt x="4964074" y="961218"/>
                  </a:lnTo>
                  <a:lnTo>
                    <a:pt x="4959462" y="967360"/>
                  </a:lnTo>
                  <a:lnTo>
                    <a:pt x="4956848" y="973888"/>
                  </a:lnTo>
                  <a:lnTo>
                    <a:pt x="4957069" y="980641"/>
                  </a:lnTo>
                  <a:lnTo>
                    <a:pt x="4959777" y="986841"/>
                  </a:lnTo>
                  <a:lnTo>
                    <a:pt x="4963837" y="991971"/>
                  </a:lnTo>
                  <a:lnTo>
                    <a:pt x="4969250" y="996031"/>
                  </a:lnTo>
                  <a:lnTo>
                    <a:pt x="4995853" y="1027495"/>
                  </a:lnTo>
                  <a:lnTo>
                    <a:pt x="5013065" y="1062427"/>
                  </a:lnTo>
                  <a:lnTo>
                    <a:pt x="5020347" y="1099234"/>
                  </a:lnTo>
                  <a:lnTo>
                    <a:pt x="5017157" y="1136327"/>
                  </a:lnTo>
                  <a:lnTo>
                    <a:pt x="4998928" y="1136331"/>
                  </a:lnTo>
                  <a:lnTo>
                    <a:pt x="4980703" y="1136483"/>
                  </a:lnTo>
                  <a:lnTo>
                    <a:pt x="4962489" y="1136870"/>
                  </a:lnTo>
                  <a:lnTo>
                    <a:pt x="4944290" y="1137578"/>
                  </a:lnTo>
                  <a:lnTo>
                    <a:pt x="3845029" y="1154325"/>
                  </a:lnTo>
                  <a:close/>
                </a:path>
              </a:pathLst>
            </a:custGeom>
            <a:solidFill>
              <a:srgbClr val="D8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70017" y="1129732"/>
              <a:ext cx="79752" cy="8156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923774" y="817871"/>
              <a:ext cx="79752" cy="8156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494925" y="440322"/>
              <a:ext cx="79814" cy="8156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490018" y="378928"/>
              <a:ext cx="79814" cy="8156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514991" y="1187210"/>
              <a:ext cx="79814" cy="8156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193676" y="813956"/>
              <a:ext cx="79752" cy="8156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739092" y="358264"/>
              <a:ext cx="79773" cy="8156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826696" y="1174921"/>
              <a:ext cx="79691" cy="8156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471897" y="780948"/>
              <a:ext cx="79752" cy="8156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029820" y="382898"/>
              <a:ext cx="79691" cy="8156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121394" y="1170788"/>
              <a:ext cx="79773" cy="81567"/>
            </a:xfrm>
            <a:prstGeom prst="rect">
              <a:avLst/>
            </a:prstGeom>
          </p:spPr>
        </p:pic>
      </p:grp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7839" marR="5080" indent="-1518920">
              <a:lnSpc>
                <a:spcPct val="114999"/>
              </a:lnSpc>
              <a:spcBef>
                <a:spcPts val="100"/>
              </a:spcBef>
            </a:pPr>
            <a:r>
              <a:rPr sz="2500" spc="-114" dirty="0"/>
              <a:t>Етика</a:t>
            </a:r>
            <a:r>
              <a:rPr sz="2500" spc="-105" dirty="0"/>
              <a:t> </a:t>
            </a:r>
            <a:r>
              <a:rPr sz="2500" spc="-135" dirty="0"/>
              <a:t>взаємодıї</a:t>
            </a:r>
            <a:r>
              <a:rPr sz="2500" spc="-100" dirty="0"/>
              <a:t> </a:t>
            </a:r>
            <a:r>
              <a:rPr sz="2500" spc="-325" dirty="0"/>
              <a:t>з</a:t>
            </a:r>
            <a:r>
              <a:rPr sz="2500" spc="-100" dirty="0"/>
              <a:t> </a:t>
            </a:r>
            <a:r>
              <a:rPr sz="2500" spc="-65" dirty="0"/>
              <a:t>рıзними </a:t>
            </a:r>
            <a:r>
              <a:rPr sz="2500" spc="-10" dirty="0"/>
              <a:t>людьми</a:t>
            </a:r>
            <a:endParaRPr sz="2500"/>
          </a:p>
        </p:txBody>
      </p:sp>
      <p:sp>
        <p:nvSpPr>
          <p:cNvPr id="50" name="object 50"/>
          <p:cNvSpPr txBox="1"/>
          <p:nvPr/>
        </p:nvSpPr>
        <p:spPr>
          <a:xfrm>
            <a:off x="10056400" y="6963287"/>
            <a:ext cx="194310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930">
              <a:lnSpc>
                <a:spcPts val="1610"/>
              </a:lnSpc>
            </a:pPr>
            <a:fld id="{81D60167-4931-47E6-BA6A-407CBD079E47}" type="slidenum">
              <a:rPr sz="1500" spc="-50" dirty="0">
                <a:latin typeface="Arial MT"/>
                <a:cs typeface="Arial MT"/>
              </a:rPr>
              <a:t>10</a:t>
            </a:fld>
            <a:endParaRPr sz="15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08736" y="231407"/>
            <a:ext cx="4878705" cy="1097915"/>
            <a:chOff x="2908736" y="231407"/>
            <a:chExt cx="4878705" cy="1097915"/>
          </a:xfrm>
        </p:grpSpPr>
        <p:sp>
          <p:nvSpPr>
            <p:cNvPr id="3" name="object 3"/>
            <p:cNvSpPr/>
            <p:nvPr/>
          </p:nvSpPr>
          <p:spPr>
            <a:xfrm>
              <a:off x="2908736" y="231407"/>
              <a:ext cx="4878705" cy="1097915"/>
            </a:xfrm>
            <a:custGeom>
              <a:avLst/>
              <a:gdLst/>
              <a:ahLst/>
              <a:cxnLst/>
              <a:rect l="l" t="t" r="r" b="b"/>
              <a:pathLst>
                <a:path w="4878705" h="1097915">
                  <a:moveTo>
                    <a:pt x="3655315" y="1097370"/>
                  </a:moveTo>
                  <a:lnTo>
                    <a:pt x="2109639" y="1095601"/>
                  </a:lnTo>
                  <a:lnTo>
                    <a:pt x="708843" y="1086756"/>
                  </a:lnTo>
                  <a:lnTo>
                    <a:pt x="98459" y="1081449"/>
                  </a:lnTo>
                  <a:lnTo>
                    <a:pt x="11301" y="1065010"/>
                  </a:lnTo>
                  <a:lnTo>
                    <a:pt x="37333" y="1024377"/>
                  </a:lnTo>
                  <a:lnTo>
                    <a:pt x="69245" y="986142"/>
                  </a:lnTo>
                  <a:lnTo>
                    <a:pt x="106613" y="950767"/>
                  </a:lnTo>
                  <a:lnTo>
                    <a:pt x="149017" y="918712"/>
                  </a:lnTo>
                  <a:lnTo>
                    <a:pt x="12903" y="730592"/>
                  </a:lnTo>
                  <a:lnTo>
                    <a:pt x="6974" y="721921"/>
                  </a:lnTo>
                  <a:lnTo>
                    <a:pt x="2260" y="712751"/>
                  </a:lnTo>
                  <a:lnTo>
                    <a:pt x="0" y="703455"/>
                  </a:lnTo>
                  <a:lnTo>
                    <a:pt x="1427" y="694405"/>
                  </a:lnTo>
                  <a:lnTo>
                    <a:pt x="36735" y="670109"/>
                  </a:lnTo>
                  <a:lnTo>
                    <a:pt x="67966" y="658583"/>
                  </a:lnTo>
                  <a:lnTo>
                    <a:pt x="98466" y="646064"/>
                  </a:lnTo>
                  <a:lnTo>
                    <a:pt x="125796" y="630860"/>
                  </a:lnTo>
                  <a:lnTo>
                    <a:pt x="147518" y="611279"/>
                  </a:lnTo>
                  <a:lnTo>
                    <a:pt x="160366" y="587528"/>
                  </a:lnTo>
                  <a:lnTo>
                    <a:pt x="163763" y="561897"/>
                  </a:lnTo>
                  <a:lnTo>
                    <a:pt x="159310" y="535820"/>
                  </a:lnTo>
                  <a:lnTo>
                    <a:pt x="148604" y="510731"/>
                  </a:lnTo>
                  <a:lnTo>
                    <a:pt x="133535" y="487272"/>
                  </a:lnTo>
                  <a:lnTo>
                    <a:pt x="115984" y="464729"/>
                  </a:lnTo>
                  <a:lnTo>
                    <a:pt x="97542" y="442506"/>
                  </a:lnTo>
                  <a:lnTo>
                    <a:pt x="79797" y="420006"/>
                  </a:lnTo>
                  <a:lnTo>
                    <a:pt x="70935" y="405734"/>
                  </a:lnTo>
                  <a:lnTo>
                    <a:pt x="65471" y="390662"/>
                  </a:lnTo>
                  <a:lnTo>
                    <a:pt x="65774" y="376046"/>
                  </a:lnTo>
                  <a:lnTo>
                    <a:pt x="102733" y="350949"/>
                  </a:lnTo>
                  <a:lnTo>
                    <a:pt x="113503" y="348459"/>
                  </a:lnTo>
                  <a:lnTo>
                    <a:pt x="135082" y="342912"/>
                  </a:lnTo>
                  <a:lnTo>
                    <a:pt x="177111" y="328515"/>
                  </a:lnTo>
                  <a:lnTo>
                    <a:pt x="214253" y="310842"/>
                  </a:lnTo>
                  <a:lnTo>
                    <a:pt x="242845" y="273759"/>
                  </a:lnTo>
                  <a:lnTo>
                    <a:pt x="241068" y="264307"/>
                  </a:lnTo>
                  <a:lnTo>
                    <a:pt x="193566" y="213524"/>
                  </a:lnTo>
                  <a:lnTo>
                    <a:pt x="155652" y="185467"/>
                  </a:lnTo>
                  <a:lnTo>
                    <a:pt x="114014" y="156282"/>
                  </a:lnTo>
                  <a:lnTo>
                    <a:pt x="74240" y="127661"/>
                  </a:lnTo>
                  <a:lnTo>
                    <a:pt x="41920" y="101296"/>
                  </a:lnTo>
                  <a:lnTo>
                    <a:pt x="22643" y="78879"/>
                  </a:lnTo>
                  <a:lnTo>
                    <a:pt x="21998" y="62102"/>
                  </a:lnTo>
                  <a:lnTo>
                    <a:pt x="45575" y="52658"/>
                  </a:lnTo>
                  <a:lnTo>
                    <a:pt x="1134351" y="0"/>
                  </a:lnTo>
                  <a:lnTo>
                    <a:pt x="2665346" y="4413"/>
                  </a:lnTo>
                  <a:lnTo>
                    <a:pt x="4030128" y="31954"/>
                  </a:lnTo>
                  <a:lnTo>
                    <a:pt x="4620262" y="48678"/>
                  </a:lnTo>
                  <a:lnTo>
                    <a:pt x="4666932" y="45776"/>
                  </a:lnTo>
                  <a:lnTo>
                    <a:pt x="4713428" y="46351"/>
                  </a:lnTo>
                  <a:lnTo>
                    <a:pt x="4759751" y="50403"/>
                  </a:lnTo>
                  <a:lnTo>
                    <a:pt x="4805901" y="57932"/>
                  </a:lnTo>
                  <a:lnTo>
                    <a:pt x="4786671" y="96792"/>
                  </a:lnTo>
                  <a:lnTo>
                    <a:pt x="4759158" y="132651"/>
                  </a:lnTo>
                  <a:lnTo>
                    <a:pt x="4725980" y="166479"/>
                  </a:lnTo>
                  <a:lnTo>
                    <a:pt x="4689751" y="199248"/>
                  </a:lnTo>
                  <a:lnTo>
                    <a:pt x="4653088" y="231927"/>
                  </a:lnTo>
                  <a:lnTo>
                    <a:pt x="4618608" y="265489"/>
                  </a:lnTo>
                  <a:lnTo>
                    <a:pt x="4613771" y="271059"/>
                  </a:lnTo>
                  <a:lnTo>
                    <a:pt x="4609923" y="277017"/>
                  </a:lnTo>
                  <a:lnTo>
                    <a:pt x="4608052" y="283169"/>
                  </a:lnTo>
                  <a:lnTo>
                    <a:pt x="4609148" y="289320"/>
                  </a:lnTo>
                  <a:lnTo>
                    <a:pt x="4612146" y="295420"/>
                  </a:lnTo>
                  <a:lnTo>
                    <a:pt x="4620159" y="299142"/>
                  </a:lnTo>
                  <a:lnTo>
                    <a:pt x="4671679" y="321370"/>
                  </a:lnTo>
                  <a:lnTo>
                    <a:pt x="4715449" y="340694"/>
                  </a:lnTo>
                  <a:lnTo>
                    <a:pt x="4758359" y="360933"/>
                  </a:lnTo>
                  <a:lnTo>
                    <a:pt x="4799808" y="382651"/>
                  </a:lnTo>
                  <a:lnTo>
                    <a:pt x="4839193" y="406411"/>
                  </a:lnTo>
                  <a:lnTo>
                    <a:pt x="4874341" y="439022"/>
                  </a:lnTo>
                  <a:lnTo>
                    <a:pt x="4878584" y="452316"/>
                  </a:lnTo>
                  <a:lnTo>
                    <a:pt x="4877918" y="462036"/>
                  </a:lnTo>
                  <a:lnTo>
                    <a:pt x="4826397" y="520446"/>
                  </a:lnTo>
                  <a:lnTo>
                    <a:pt x="4782541" y="546324"/>
                  </a:lnTo>
                  <a:lnTo>
                    <a:pt x="4735243" y="569838"/>
                  </a:lnTo>
                  <a:lnTo>
                    <a:pt x="4688862" y="594117"/>
                  </a:lnTo>
                  <a:lnTo>
                    <a:pt x="4679671" y="599771"/>
                  </a:lnTo>
                  <a:lnTo>
                    <a:pt x="4671357" y="606123"/>
                  </a:lnTo>
                  <a:lnTo>
                    <a:pt x="4664894" y="613309"/>
                  </a:lnTo>
                  <a:lnTo>
                    <a:pt x="4661256" y="621464"/>
                  </a:lnTo>
                  <a:lnTo>
                    <a:pt x="4663539" y="635992"/>
                  </a:lnTo>
                  <a:lnTo>
                    <a:pt x="4674865" y="648474"/>
                  </a:lnTo>
                  <a:lnTo>
                    <a:pt x="4691716" y="658902"/>
                  </a:lnTo>
                  <a:lnTo>
                    <a:pt x="4710574" y="667266"/>
                  </a:lnTo>
                  <a:lnTo>
                    <a:pt x="4740587" y="679146"/>
                  </a:lnTo>
                  <a:lnTo>
                    <a:pt x="4769849" y="692054"/>
                  </a:lnTo>
                  <a:lnTo>
                    <a:pt x="4821564" y="724131"/>
                  </a:lnTo>
                  <a:lnTo>
                    <a:pt x="4854151" y="768505"/>
                  </a:lnTo>
                  <a:lnTo>
                    <a:pt x="4858356" y="793214"/>
                  </a:lnTo>
                  <a:lnTo>
                    <a:pt x="4851961" y="817493"/>
                  </a:lnTo>
                  <a:lnTo>
                    <a:pt x="4828380" y="844424"/>
                  </a:lnTo>
                  <a:lnTo>
                    <a:pt x="4794715" y="865873"/>
                  </a:lnTo>
                  <a:lnTo>
                    <a:pt x="4757840" y="885878"/>
                  </a:lnTo>
                  <a:lnTo>
                    <a:pt x="4724635" y="908477"/>
                  </a:lnTo>
                  <a:lnTo>
                    <a:pt x="4719146" y="913792"/>
                  </a:lnTo>
                  <a:lnTo>
                    <a:pt x="4714761" y="919630"/>
                  </a:lnTo>
                  <a:lnTo>
                    <a:pt x="4712277" y="925836"/>
                  </a:lnTo>
                  <a:lnTo>
                    <a:pt x="4712487" y="932256"/>
                  </a:lnTo>
                  <a:lnTo>
                    <a:pt x="4715061" y="938150"/>
                  </a:lnTo>
                  <a:lnTo>
                    <a:pt x="4718921" y="943027"/>
                  </a:lnTo>
                  <a:lnTo>
                    <a:pt x="4724066" y="946886"/>
                  </a:lnTo>
                  <a:lnTo>
                    <a:pt x="4749357" y="976799"/>
                  </a:lnTo>
                  <a:lnTo>
                    <a:pt x="4765720" y="1010006"/>
                  </a:lnTo>
                  <a:lnTo>
                    <a:pt x="4772642" y="1044998"/>
                  </a:lnTo>
                  <a:lnTo>
                    <a:pt x="4769610" y="1080261"/>
                  </a:lnTo>
                  <a:lnTo>
                    <a:pt x="4752280" y="1080265"/>
                  </a:lnTo>
                  <a:lnTo>
                    <a:pt x="4734955" y="1080409"/>
                  </a:lnTo>
                  <a:lnTo>
                    <a:pt x="4717639" y="1080777"/>
                  </a:lnTo>
                  <a:lnTo>
                    <a:pt x="4700338" y="1081449"/>
                  </a:lnTo>
                  <a:lnTo>
                    <a:pt x="3655315" y="1097370"/>
                  </a:lnTo>
                  <a:close/>
                </a:path>
              </a:pathLst>
            </a:custGeom>
            <a:solidFill>
              <a:srgbClr val="D8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35135" y="1111245"/>
              <a:ext cx="75817" cy="775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1570" y="814771"/>
              <a:ext cx="75817" cy="775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3880" y="455849"/>
              <a:ext cx="75876" cy="775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99875" y="397485"/>
              <a:ext cx="75876" cy="775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23616" y="1165887"/>
              <a:ext cx="75876" cy="7754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8814" y="811049"/>
              <a:ext cx="75817" cy="7754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87320" y="377841"/>
              <a:ext cx="75837" cy="7754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70601" y="1154204"/>
              <a:ext cx="75759" cy="7754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83968" y="779670"/>
              <a:ext cx="75817" cy="7754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14363" y="401259"/>
              <a:ext cx="75759" cy="7754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01418" y="1150275"/>
              <a:ext cx="75837" cy="77543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5338" y="1510476"/>
            <a:ext cx="4553153" cy="229564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18234" y="4480111"/>
            <a:ext cx="4723495" cy="238186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035748" y="2015186"/>
            <a:ext cx="2875138" cy="3847600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282830" y="376837"/>
            <a:ext cx="4300220" cy="806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2680" marR="5080" indent="-1110615">
              <a:lnSpc>
                <a:spcPct val="116500"/>
              </a:lnSpc>
              <a:spcBef>
                <a:spcPts val="100"/>
              </a:spcBef>
            </a:pPr>
            <a:r>
              <a:rPr sz="2200" spc="-165" dirty="0"/>
              <a:t>Як</a:t>
            </a:r>
            <a:r>
              <a:rPr sz="2200" spc="-125" dirty="0"/>
              <a:t> </a:t>
            </a:r>
            <a:r>
              <a:rPr sz="2200" spc="-75" dirty="0"/>
              <a:t>пояснити</a:t>
            </a:r>
            <a:r>
              <a:rPr sz="2200" spc="-125" dirty="0"/>
              <a:t> </a:t>
            </a:r>
            <a:r>
              <a:rPr sz="2200" dirty="0"/>
              <a:t>дитинı</a:t>
            </a:r>
            <a:r>
              <a:rPr sz="2200" b="1" dirty="0">
                <a:latin typeface="Arial"/>
                <a:cs typeface="Arial"/>
              </a:rPr>
              <a:t>,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spc="-10" dirty="0"/>
              <a:t>що</a:t>
            </a:r>
            <a:r>
              <a:rPr sz="2200" spc="-135" dirty="0"/>
              <a:t> </a:t>
            </a:r>
            <a:r>
              <a:rPr sz="2200" spc="-35" dirty="0"/>
              <a:t>таке </a:t>
            </a:r>
            <a:r>
              <a:rPr sz="2200" spc="-10" dirty="0"/>
              <a:t>ıнвалıднıсть</a:t>
            </a:r>
            <a:r>
              <a:rPr sz="2200" b="1" spc="-10" dirty="0">
                <a:latin typeface="Arial"/>
                <a:cs typeface="Arial"/>
              </a:rPr>
              <a:t>?</a:t>
            </a:r>
            <a:endParaRPr sz="2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18440" y="187236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8440" y="250101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8440" y="312966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75255" y="1707265"/>
            <a:ext cx="3124835" cy="1871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Lucida Sans Unicode"/>
                <a:cs typeface="Lucida Sans Unicode"/>
              </a:rPr>
              <a:t>враховуйте</a:t>
            </a:r>
            <a:r>
              <a:rPr sz="1800" spc="-110" dirty="0">
                <a:latin typeface="Lucida Sans Unicode"/>
                <a:cs typeface="Lucida Sans Unicode"/>
              </a:rPr>
              <a:t> </a:t>
            </a:r>
            <a:r>
              <a:rPr sz="1800" spc="-55" dirty="0">
                <a:latin typeface="Lucida Sans Unicode"/>
                <a:cs typeface="Lucida Sans Unicode"/>
              </a:rPr>
              <a:t>її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вıк</a:t>
            </a:r>
            <a:r>
              <a:rPr sz="1800" spc="-10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та</a:t>
            </a:r>
            <a:r>
              <a:rPr sz="1800" spc="-100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запит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Lucida Sans Unicode"/>
                <a:cs typeface="Lucida Sans Unicode"/>
              </a:rPr>
              <a:t>будьте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чесними</a:t>
            </a:r>
            <a:endParaRPr sz="1800">
              <a:latin typeface="Lucida Sans Unicode"/>
              <a:cs typeface="Lucida Sans Unicode"/>
            </a:endParaRPr>
          </a:p>
          <a:p>
            <a:pPr marL="12700" marR="5080">
              <a:lnSpc>
                <a:spcPct val="114599"/>
              </a:lnSpc>
              <a:spcBef>
                <a:spcPts val="2470"/>
              </a:spcBef>
            </a:pPr>
            <a:r>
              <a:rPr sz="1800" dirty="0">
                <a:latin typeface="Lucida Sans Unicode"/>
                <a:cs typeface="Lucida Sans Unicode"/>
              </a:rPr>
              <a:t>використовуйте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правильну лексику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94684" y="488337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94684" y="554060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94684" y="619782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451499" y="4718279"/>
            <a:ext cx="3437254" cy="183324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535"/>
              </a:spcBef>
            </a:pPr>
            <a:r>
              <a:rPr sz="1800" dirty="0">
                <a:latin typeface="Lucida Sans Unicode"/>
                <a:cs typeface="Lucida Sans Unicode"/>
              </a:rPr>
              <a:t>навчıть</a:t>
            </a:r>
            <a:r>
              <a:rPr sz="1800" spc="1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основним</a:t>
            </a:r>
            <a:r>
              <a:rPr sz="1800" spc="12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принципам толерантностı</a:t>
            </a:r>
            <a:endParaRPr sz="1800">
              <a:latin typeface="Lucida Sans Unicode"/>
              <a:cs typeface="Lucida Sans Unicode"/>
            </a:endParaRPr>
          </a:p>
          <a:p>
            <a:pPr marL="12700" marR="167640">
              <a:lnSpc>
                <a:spcPct val="79900"/>
              </a:lnSpc>
              <a:spcBef>
                <a:spcPts val="1720"/>
              </a:spcBef>
            </a:pPr>
            <a:r>
              <a:rPr sz="1800" dirty="0">
                <a:latin typeface="Lucida Sans Unicode"/>
                <a:cs typeface="Lucida Sans Unicode"/>
              </a:rPr>
              <a:t>не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залякуйте</a:t>
            </a:r>
            <a:r>
              <a:rPr sz="1800" spc="-50" dirty="0">
                <a:latin typeface="Lucida Sans Unicode"/>
                <a:cs typeface="Lucida Sans Unicode"/>
              </a:rPr>
              <a:t> дıтей </a:t>
            </a:r>
            <a:r>
              <a:rPr sz="1800" dirty="0">
                <a:latin typeface="Lucida Sans Unicode"/>
                <a:cs typeface="Lucida Sans Unicode"/>
              </a:rPr>
              <a:t>людьми</a:t>
            </a:r>
            <a:r>
              <a:rPr sz="1800" spc="-50" dirty="0">
                <a:latin typeface="Lucida Sans Unicode"/>
                <a:cs typeface="Lucida Sans Unicode"/>
              </a:rPr>
              <a:t> з </a:t>
            </a:r>
            <a:r>
              <a:rPr sz="1800" spc="-10" dirty="0">
                <a:latin typeface="Lucida Sans Unicode"/>
                <a:cs typeface="Lucida Sans Unicode"/>
              </a:rPr>
              <a:t>ıнвалıднıстю</a:t>
            </a:r>
            <a:endParaRPr sz="1800">
              <a:latin typeface="Lucida Sans Unicode"/>
              <a:cs typeface="Lucida Sans Unicode"/>
            </a:endParaRPr>
          </a:p>
          <a:p>
            <a:pPr marL="12700" marR="529590">
              <a:lnSpc>
                <a:spcPct val="79900"/>
              </a:lnSpc>
              <a:spcBef>
                <a:spcPts val="1725"/>
              </a:spcBef>
            </a:pPr>
            <a:r>
              <a:rPr sz="1800" dirty="0">
                <a:latin typeface="Lucida Sans Unicode"/>
                <a:cs typeface="Lucida Sans Unicode"/>
              </a:rPr>
              <a:t>у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розмовı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з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дıтьми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будьте </a:t>
            </a:r>
            <a:r>
              <a:rPr sz="1800" dirty="0">
                <a:latin typeface="Lucida Sans Unicode"/>
                <a:cs typeface="Lucida Sans Unicode"/>
              </a:rPr>
              <a:t>максимально</a:t>
            </a:r>
            <a:r>
              <a:rPr sz="1800" spc="40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щирим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013073" y="7153886"/>
            <a:ext cx="23749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90"/>
              </a:lnSpc>
            </a:pPr>
            <a:r>
              <a:rPr sz="1500" spc="-25" dirty="0">
                <a:latin typeface="Arial MT"/>
                <a:cs typeface="Arial MT"/>
              </a:rPr>
              <a:t>10</a:t>
            </a:r>
            <a:endParaRPr sz="15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12255" y="379022"/>
            <a:ext cx="5716905" cy="1285875"/>
            <a:chOff x="2412255" y="379022"/>
            <a:chExt cx="5716905" cy="1285875"/>
          </a:xfrm>
        </p:grpSpPr>
        <p:sp>
          <p:nvSpPr>
            <p:cNvPr id="3" name="object 3"/>
            <p:cNvSpPr/>
            <p:nvPr/>
          </p:nvSpPr>
          <p:spPr>
            <a:xfrm>
              <a:off x="2412255" y="379022"/>
              <a:ext cx="5716905" cy="1285875"/>
            </a:xfrm>
            <a:custGeom>
              <a:avLst/>
              <a:gdLst/>
              <a:ahLst/>
              <a:cxnLst/>
              <a:rect l="l" t="t" r="r" b="b"/>
              <a:pathLst>
                <a:path w="5716905" h="1285875">
                  <a:moveTo>
                    <a:pt x="4282972" y="1285801"/>
                  </a:moveTo>
                  <a:lnTo>
                    <a:pt x="2471887" y="1283728"/>
                  </a:lnTo>
                  <a:lnTo>
                    <a:pt x="830559" y="1273364"/>
                  </a:lnTo>
                  <a:lnTo>
                    <a:pt x="115366" y="1267146"/>
                  </a:lnTo>
                  <a:lnTo>
                    <a:pt x="13241" y="1247884"/>
                  </a:lnTo>
                  <a:lnTo>
                    <a:pt x="37077" y="1209588"/>
                  </a:lnTo>
                  <a:lnTo>
                    <a:pt x="65384" y="1173022"/>
                  </a:lnTo>
                  <a:lnTo>
                    <a:pt x="97909" y="1138462"/>
                  </a:lnTo>
                  <a:lnTo>
                    <a:pt x="134401" y="1106184"/>
                  </a:lnTo>
                  <a:lnTo>
                    <a:pt x="174605" y="1076465"/>
                  </a:lnTo>
                  <a:lnTo>
                    <a:pt x="15119" y="856043"/>
                  </a:lnTo>
                  <a:lnTo>
                    <a:pt x="8171" y="845883"/>
                  </a:lnTo>
                  <a:lnTo>
                    <a:pt x="2649" y="835138"/>
                  </a:lnTo>
                  <a:lnTo>
                    <a:pt x="0" y="824246"/>
                  </a:lnTo>
                  <a:lnTo>
                    <a:pt x="1672" y="813643"/>
                  </a:lnTo>
                  <a:lnTo>
                    <a:pt x="43043" y="785174"/>
                  </a:lnTo>
                  <a:lnTo>
                    <a:pt x="79637" y="771669"/>
                  </a:lnTo>
                  <a:lnTo>
                    <a:pt x="115373" y="757000"/>
                  </a:lnTo>
                  <a:lnTo>
                    <a:pt x="147396" y="739185"/>
                  </a:lnTo>
                  <a:lnTo>
                    <a:pt x="172849" y="716243"/>
                  </a:lnTo>
                  <a:lnTo>
                    <a:pt x="187903" y="688413"/>
                  </a:lnTo>
                  <a:lnTo>
                    <a:pt x="191884" y="658381"/>
                  </a:lnTo>
                  <a:lnTo>
                    <a:pt x="186665" y="627826"/>
                  </a:lnTo>
                  <a:lnTo>
                    <a:pt x="174121" y="598430"/>
                  </a:lnTo>
                  <a:lnTo>
                    <a:pt x="156464" y="570942"/>
                  </a:lnTo>
                  <a:lnTo>
                    <a:pt x="135900" y="544528"/>
                  </a:lnTo>
                  <a:lnTo>
                    <a:pt x="114291" y="518489"/>
                  </a:lnTo>
                  <a:lnTo>
                    <a:pt x="93499" y="492126"/>
                  </a:lnTo>
                  <a:lnTo>
                    <a:pt x="83116" y="475403"/>
                  </a:lnTo>
                  <a:lnTo>
                    <a:pt x="76713" y="457743"/>
                  </a:lnTo>
                  <a:lnTo>
                    <a:pt x="77068" y="440618"/>
                  </a:lnTo>
                  <a:lnTo>
                    <a:pt x="107999" y="414646"/>
                  </a:lnTo>
                  <a:lnTo>
                    <a:pt x="132992" y="408294"/>
                  </a:lnTo>
                  <a:lnTo>
                    <a:pt x="158278" y="401794"/>
                  </a:lnTo>
                  <a:lnTo>
                    <a:pt x="207523" y="384924"/>
                  </a:lnTo>
                  <a:lnTo>
                    <a:pt x="251043" y="364217"/>
                  </a:lnTo>
                  <a:lnTo>
                    <a:pt x="280214" y="337272"/>
                  </a:lnTo>
                  <a:lnTo>
                    <a:pt x="284544" y="320767"/>
                  </a:lnTo>
                  <a:lnTo>
                    <a:pt x="282462" y="309691"/>
                  </a:lnTo>
                  <a:lnTo>
                    <a:pt x="234588" y="256431"/>
                  </a:lnTo>
                  <a:lnTo>
                    <a:pt x="201040" y="230734"/>
                  </a:lnTo>
                  <a:lnTo>
                    <a:pt x="163021" y="203683"/>
                  </a:lnTo>
                  <a:lnTo>
                    <a:pt x="123886" y="176294"/>
                  </a:lnTo>
                  <a:lnTo>
                    <a:pt x="86988" y="149582"/>
                  </a:lnTo>
                  <a:lnTo>
                    <a:pt x="55679" y="124562"/>
                  </a:lnTo>
                  <a:lnTo>
                    <a:pt x="33313" y="102248"/>
                  </a:lnTo>
                  <a:lnTo>
                    <a:pt x="23242" y="83657"/>
                  </a:lnTo>
                  <a:lnTo>
                    <a:pt x="28821" y="69802"/>
                  </a:lnTo>
                  <a:lnTo>
                    <a:pt x="53400" y="61700"/>
                  </a:lnTo>
                  <a:lnTo>
                    <a:pt x="1329131" y="0"/>
                  </a:lnTo>
                  <a:lnTo>
                    <a:pt x="3123015" y="5171"/>
                  </a:lnTo>
                  <a:lnTo>
                    <a:pt x="4722145" y="37441"/>
                  </a:lnTo>
                  <a:lnTo>
                    <a:pt x="5413612" y="57037"/>
                  </a:lnTo>
                  <a:lnTo>
                    <a:pt x="5468295" y="53636"/>
                  </a:lnTo>
                  <a:lnTo>
                    <a:pt x="5522775" y="54310"/>
                  </a:lnTo>
                  <a:lnTo>
                    <a:pt x="5577052" y="59058"/>
                  </a:lnTo>
                  <a:lnTo>
                    <a:pt x="5631126" y="67879"/>
                  </a:lnTo>
                  <a:lnTo>
                    <a:pt x="5612479" y="107149"/>
                  </a:lnTo>
                  <a:lnTo>
                    <a:pt x="5586380" y="143716"/>
                  </a:lnTo>
                  <a:lnTo>
                    <a:pt x="5554759" y="178296"/>
                  </a:lnTo>
                  <a:lnTo>
                    <a:pt x="5519548" y="211606"/>
                  </a:lnTo>
                  <a:lnTo>
                    <a:pt x="5482676" y="244362"/>
                  </a:lnTo>
                  <a:lnTo>
                    <a:pt x="5446075" y="277280"/>
                  </a:lnTo>
                  <a:lnTo>
                    <a:pt x="5411674" y="311076"/>
                  </a:lnTo>
                  <a:lnTo>
                    <a:pt x="5406006" y="317603"/>
                  </a:lnTo>
                  <a:lnTo>
                    <a:pt x="5401497" y="324584"/>
                  </a:lnTo>
                  <a:lnTo>
                    <a:pt x="5399305" y="331792"/>
                  </a:lnTo>
                  <a:lnTo>
                    <a:pt x="5400589" y="339000"/>
                  </a:lnTo>
                  <a:lnTo>
                    <a:pt x="5473858" y="376553"/>
                  </a:lnTo>
                  <a:lnTo>
                    <a:pt x="5525143" y="399195"/>
                  </a:lnTo>
                  <a:lnTo>
                    <a:pt x="5575421" y="422909"/>
                  </a:lnTo>
                  <a:lnTo>
                    <a:pt x="5623988" y="448356"/>
                  </a:lnTo>
                  <a:lnTo>
                    <a:pt x="5670135" y="476196"/>
                  </a:lnTo>
                  <a:lnTo>
                    <a:pt x="5700686" y="500319"/>
                  </a:lnTo>
                  <a:lnTo>
                    <a:pt x="5716291" y="529984"/>
                  </a:lnTo>
                  <a:lnTo>
                    <a:pt x="5715510" y="541372"/>
                  </a:lnTo>
                  <a:lnTo>
                    <a:pt x="5664486" y="603092"/>
                  </a:lnTo>
                  <a:lnTo>
                    <a:pt x="5625080" y="628543"/>
                  </a:lnTo>
                  <a:lnTo>
                    <a:pt x="5581786" y="651282"/>
                  </a:lnTo>
                  <a:lnTo>
                    <a:pt x="5537218" y="673186"/>
                  </a:lnTo>
                  <a:lnTo>
                    <a:pt x="5493991" y="696133"/>
                  </a:lnTo>
                  <a:lnTo>
                    <a:pt x="5483221" y="702758"/>
                  </a:lnTo>
                  <a:lnTo>
                    <a:pt x="5473480" y="710201"/>
                  </a:lnTo>
                  <a:lnTo>
                    <a:pt x="5465907" y="718621"/>
                  </a:lnTo>
                  <a:lnTo>
                    <a:pt x="5461645" y="728176"/>
                  </a:lnTo>
                  <a:lnTo>
                    <a:pt x="5464320" y="745198"/>
                  </a:lnTo>
                  <a:lnTo>
                    <a:pt x="5477591" y="759825"/>
                  </a:lnTo>
                  <a:lnTo>
                    <a:pt x="5497335" y="772043"/>
                  </a:lnTo>
                  <a:lnTo>
                    <a:pt x="5519431" y="781843"/>
                  </a:lnTo>
                  <a:lnTo>
                    <a:pt x="5554598" y="795763"/>
                  </a:lnTo>
                  <a:lnTo>
                    <a:pt x="5588884" y="810887"/>
                  </a:lnTo>
                  <a:lnTo>
                    <a:pt x="5649479" y="848472"/>
                  </a:lnTo>
                  <a:lnTo>
                    <a:pt x="5687662" y="900466"/>
                  </a:lnTo>
                  <a:lnTo>
                    <a:pt x="5692589" y="929418"/>
                  </a:lnTo>
                  <a:lnTo>
                    <a:pt x="5685096" y="957865"/>
                  </a:lnTo>
                  <a:lnTo>
                    <a:pt x="5657466" y="989420"/>
                  </a:lnTo>
                  <a:lnTo>
                    <a:pt x="5618020" y="1014553"/>
                  </a:lnTo>
                  <a:lnTo>
                    <a:pt x="5574814" y="1037994"/>
                  </a:lnTo>
                  <a:lnTo>
                    <a:pt x="5535906" y="1064472"/>
                  </a:lnTo>
                  <a:lnTo>
                    <a:pt x="5529474" y="1070700"/>
                  </a:lnTo>
                  <a:lnTo>
                    <a:pt x="5524337" y="1077540"/>
                  </a:lnTo>
                  <a:lnTo>
                    <a:pt x="5521426" y="1084813"/>
                  </a:lnTo>
                  <a:lnTo>
                    <a:pt x="5521672" y="1092335"/>
                  </a:lnTo>
                  <a:lnTo>
                    <a:pt x="5524688" y="1099241"/>
                  </a:lnTo>
                  <a:lnTo>
                    <a:pt x="5529211" y="1104955"/>
                  </a:lnTo>
                  <a:lnTo>
                    <a:pt x="5535240" y="1109477"/>
                  </a:lnTo>
                  <a:lnTo>
                    <a:pt x="5564873" y="1144526"/>
                  </a:lnTo>
                  <a:lnTo>
                    <a:pt x="5584046" y="1183436"/>
                  </a:lnTo>
                  <a:lnTo>
                    <a:pt x="5592157" y="1224435"/>
                  </a:lnTo>
                  <a:lnTo>
                    <a:pt x="5588604" y="1265753"/>
                  </a:lnTo>
                  <a:lnTo>
                    <a:pt x="5568298" y="1265758"/>
                  </a:lnTo>
                  <a:lnTo>
                    <a:pt x="5547998" y="1265927"/>
                  </a:lnTo>
                  <a:lnTo>
                    <a:pt x="5527709" y="1266358"/>
                  </a:lnTo>
                  <a:lnTo>
                    <a:pt x="5507437" y="1267146"/>
                  </a:lnTo>
                  <a:lnTo>
                    <a:pt x="4282972" y="1285801"/>
                  </a:lnTo>
                  <a:close/>
                </a:path>
              </a:pathLst>
            </a:custGeom>
            <a:solidFill>
              <a:srgbClr val="D8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6214" y="1409937"/>
              <a:ext cx="88836" cy="9085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63043" y="1062555"/>
              <a:ext cx="88836" cy="9085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85348" y="642003"/>
              <a:ext cx="88904" cy="9085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93781" y="573617"/>
              <a:ext cx="88904" cy="9085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21599" y="1473961"/>
              <a:ext cx="88904" cy="9085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77584" y="1058194"/>
              <a:ext cx="88836" cy="908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85123" y="550600"/>
              <a:ext cx="88859" cy="9085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82705" y="1460272"/>
              <a:ext cx="88768" cy="9085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1393" y="1021427"/>
              <a:ext cx="88836" cy="9085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22863" y="578039"/>
              <a:ext cx="88768" cy="9085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24867" y="1455668"/>
              <a:ext cx="88859" cy="90858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00177" y="1785873"/>
            <a:ext cx="4218080" cy="455315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653962" y="2075338"/>
            <a:ext cx="2996564" cy="3716744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238" rIns="0" bIns="0" rtlCol="0">
            <a:spAutoFit/>
          </a:bodyPr>
          <a:lstStyle/>
          <a:p>
            <a:pPr marL="12700" marR="5080" algn="ctr">
              <a:lnSpc>
                <a:spcPct val="116500"/>
              </a:lnSpc>
              <a:spcBef>
                <a:spcPts val="100"/>
              </a:spcBef>
            </a:pPr>
            <a:r>
              <a:rPr sz="2200" spc="-165" dirty="0"/>
              <a:t>Як</a:t>
            </a:r>
            <a:r>
              <a:rPr sz="2200" spc="-125" dirty="0"/>
              <a:t> </a:t>
            </a:r>
            <a:r>
              <a:rPr sz="2200" spc="-85" dirty="0"/>
              <a:t>взаємодıяти</a:t>
            </a:r>
            <a:r>
              <a:rPr sz="2200" spc="-125" dirty="0"/>
              <a:t> </a:t>
            </a:r>
            <a:r>
              <a:rPr sz="2200" spc="-270" dirty="0"/>
              <a:t>з</a:t>
            </a:r>
            <a:r>
              <a:rPr sz="2200" spc="-120" dirty="0"/>
              <a:t> </a:t>
            </a:r>
            <a:r>
              <a:rPr sz="2200" spc="-105" dirty="0"/>
              <a:t>людиною</a:t>
            </a:r>
            <a:r>
              <a:rPr sz="2200" b="1" spc="-105" dirty="0">
                <a:latin typeface="Arial"/>
                <a:cs typeface="Arial"/>
              </a:rPr>
              <a:t>,</a:t>
            </a:r>
            <a:r>
              <a:rPr sz="2200" b="1" dirty="0">
                <a:latin typeface="Arial"/>
                <a:cs typeface="Arial"/>
              </a:rPr>
              <a:t> </a:t>
            </a:r>
            <a:r>
              <a:rPr sz="2200" spc="-25" dirty="0"/>
              <a:t>яка </a:t>
            </a:r>
            <a:r>
              <a:rPr sz="2200" spc="-105" dirty="0"/>
              <a:t>користується</a:t>
            </a:r>
            <a:r>
              <a:rPr sz="2200" spc="-120" dirty="0"/>
              <a:t> </a:t>
            </a:r>
            <a:r>
              <a:rPr sz="2200" spc="-10" dirty="0"/>
              <a:t>крıслом колıсним</a:t>
            </a:r>
            <a:r>
              <a:rPr sz="2200" b="1" spc="-10" dirty="0">
                <a:latin typeface="Arial"/>
                <a:cs typeface="Arial"/>
              </a:rPr>
              <a:t>?</a:t>
            </a:r>
            <a:endParaRPr sz="2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5484" y="233928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5484" y="353943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5484" y="473958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82300" y="2048451"/>
            <a:ext cx="3545204" cy="402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3660">
              <a:lnSpc>
                <a:spcPct val="145800"/>
              </a:lnSpc>
              <a:spcBef>
                <a:spcPts val="100"/>
              </a:spcBef>
            </a:pPr>
            <a:r>
              <a:rPr sz="1800" dirty="0">
                <a:latin typeface="Lucida Sans Unicode"/>
                <a:cs typeface="Lucida Sans Unicode"/>
              </a:rPr>
              <a:t>чıпати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spc="90" dirty="0">
                <a:latin typeface="Lucida Sans Unicode"/>
                <a:cs typeface="Lucida Sans Unicode"/>
              </a:rPr>
              <a:t>чи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пересувати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його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без </a:t>
            </a:r>
            <a:r>
              <a:rPr sz="1800" spc="-20" dirty="0">
                <a:latin typeface="Lucida Sans Unicode"/>
                <a:cs typeface="Lucida Sans Unicode"/>
              </a:rPr>
              <a:t>дозволу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не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можна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1800">
              <a:latin typeface="Lucida Sans Unicode"/>
              <a:cs typeface="Lucida Sans Unicode"/>
            </a:endParaRPr>
          </a:p>
          <a:p>
            <a:pPr marL="12700" marR="366395">
              <a:lnSpc>
                <a:spcPct val="145800"/>
              </a:lnSpc>
            </a:pPr>
            <a:r>
              <a:rPr sz="1800" dirty="0">
                <a:latin typeface="Lucida Sans Unicode"/>
                <a:cs typeface="Lucida Sans Unicode"/>
              </a:rPr>
              <a:t>на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spc="-50" dirty="0">
                <a:latin typeface="Lucida Sans Unicode"/>
                <a:cs typeface="Lucida Sans Unicode"/>
              </a:rPr>
              <a:t>крıслı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колıсному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spc="-35" dirty="0">
                <a:latin typeface="Lucida Sans Unicode"/>
                <a:cs typeface="Lucida Sans Unicode"/>
              </a:rPr>
              <a:t>люди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не </a:t>
            </a:r>
            <a:r>
              <a:rPr sz="1800" dirty="0">
                <a:latin typeface="Lucida Sans Unicode"/>
                <a:cs typeface="Lucida Sans Unicode"/>
              </a:rPr>
              <a:t>їздять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а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ходять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1800">
              <a:latin typeface="Lucida Sans Unicode"/>
              <a:cs typeface="Lucida Sans Unicode"/>
            </a:endParaRPr>
          </a:p>
          <a:p>
            <a:pPr marL="12700" marR="5080">
              <a:lnSpc>
                <a:spcPct val="145800"/>
              </a:lnSpc>
            </a:pPr>
            <a:r>
              <a:rPr sz="1800" dirty="0">
                <a:latin typeface="Lucida Sans Unicode"/>
                <a:cs typeface="Lucida Sans Unicode"/>
              </a:rPr>
              <a:t>головне</a:t>
            </a:r>
            <a:r>
              <a:rPr sz="1800" spc="-10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у</a:t>
            </a:r>
            <a:r>
              <a:rPr sz="1800" spc="-9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взаємодıї</a:t>
            </a:r>
            <a:r>
              <a:rPr sz="1800" spc="-10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з</a:t>
            </a:r>
            <a:r>
              <a:rPr sz="1800" spc="-9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людиною </a:t>
            </a:r>
            <a:r>
              <a:rPr sz="1800" dirty="0">
                <a:latin typeface="Lucida Sans Unicode"/>
                <a:cs typeface="Lucida Sans Unicode"/>
              </a:rPr>
              <a:t>з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spc="-30" dirty="0">
                <a:latin typeface="Lucida Sans Unicode"/>
                <a:cs typeface="Lucida Sans Unicode"/>
              </a:rPr>
              <a:t>ıнвалıднıстю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Arial MT"/>
                <a:cs typeface="Arial MT"/>
              </a:rPr>
              <a:t>–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фокусуватись </a:t>
            </a:r>
            <a:r>
              <a:rPr sz="1800" dirty="0">
                <a:latin typeface="Lucida Sans Unicode"/>
                <a:cs typeface="Lucida Sans Unicode"/>
              </a:rPr>
              <a:t>на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нıй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самıй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а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не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на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її </a:t>
            </a:r>
            <a:r>
              <a:rPr sz="1800" spc="-10" dirty="0">
                <a:latin typeface="Lucida Sans Unicode"/>
                <a:cs typeface="Lucida Sans Unicode"/>
              </a:rPr>
              <a:t>ıнвалıдностı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013073" y="7020786"/>
            <a:ext cx="23749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90"/>
              </a:lnSpc>
            </a:pPr>
            <a:r>
              <a:rPr sz="1500" spc="-25" dirty="0">
                <a:latin typeface="Arial MT"/>
                <a:cs typeface="Arial MT"/>
              </a:rPr>
              <a:t>11</a:t>
            </a:r>
            <a:endParaRPr sz="15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1681" y="282091"/>
            <a:ext cx="5213350" cy="1172845"/>
            <a:chOff x="221681" y="282091"/>
            <a:chExt cx="5213350" cy="1172845"/>
          </a:xfrm>
        </p:grpSpPr>
        <p:sp>
          <p:nvSpPr>
            <p:cNvPr id="3" name="object 3"/>
            <p:cNvSpPr/>
            <p:nvPr/>
          </p:nvSpPr>
          <p:spPr>
            <a:xfrm>
              <a:off x="221681" y="282091"/>
              <a:ext cx="5213350" cy="1172845"/>
            </a:xfrm>
            <a:custGeom>
              <a:avLst/>
              <a:gdLst/>
              <a:ahLst/>
              <a:cxnLst/>
              <a:rect l="l" t="t" r="r" b="b"/>
              <a:pathLst>
                <a:path w="5213350" h="1172845">
                  <a:moveTo>
                    <a:pt x="3905829" y="1172577"/>
                  </a:moveTo>
                  <a:lnTo>
                    <a:pt x="2254222" y="1170687"/>
                  </a:lnTo>
                  <a:lnTo>
                    <a:pt x="757423" y="1161236"/>
                  </a:lnTo>
                  <a:lnTo>
                    <a:pt x="105207" y="1155566"/>
                  </a:lnTo>
                  <a:lnTo>
                    <a:pt x="12075" y="1138000"/>
                  </a:lnTo>
                  <a:lnTo>
                    <a:pt x="39892" y="1094582"/>
                  </a:lnTo>
                  <a:lnTo>
                    <a:pt x="73990" y="1053727"/>
                  </a:lnTo>
                  <a:lnTo>
                    <a:pt x="113920" y="1015928"/>
                  </a:lnTo>
                  <a:lnTo>
                    <a:pt x="159230" y="981676"/>
                  </a:lnTo>
                  <a:lnTo>
                    <a:pt x="13788" y="780663"/>
                  </a:lnTo>
                  <a:lnTo>
                    <a:pt x="7452" y="771398"/>
                  </a:lnTo>
                  <a:lnTo>
                    <a:pt x="2415" y="761599"/>
                  </a:lnTo>
                  <a:lnTo>
                    <a:pt x="0" y="751665"/>
                  </a:lnTo>
                  <a:lnTo>
                    <a:pt x="1525" y="741996"/>
                  </a:lnTo>
                  <a:lnTo>
                    <a:pt x="39252" y="716034"/>
                  </a:lnTo>
                  <a:lnTo>
                    <a:pt x="72624" y="703718"/>
                  </a:lnTo>
                  <a:lnTo>
                    <a:pt x="105214" y="690341"/>
                  </a:lnTo>
                  <a:lnTo>
                    <a:pt x="134417" y="674095"/>
                  </a:lnTo>
                  <a:lnTo>
                    <a:pt x="157628" y="653173"/>
                  </a:lnTo>
                  <a:lnTo>
                    <a:pt x="171357" y="627794"/>
                  </a:lnTo>
                  <a:lnTo>
                    <a:pt x="174987" y="600406"/>
                  </a:lnTo>
                  <a:lnTo>
                    <a:pt x="170228" y="572542"/>
                  </a:lnTo>
                  <a:lnTo>
                    <a:pt x="158788" y="545734"/>
                  </a:lnTo>
                  <a:lnTo>
                    <a:pt x="142686" y="520667"/>
                  </a:lnTo>
                  <a:lnTo>
                    <a:pt x="123933" y="496579"/>
                  </a:lnTo>
                  <a:lnTo>
                    <a:pt x="104227" y="472832"/>
                  </a:lnTo>
                  <a:lnTo>
                    <a:pt x="85266" y="448791"/>
                  </a:lnTo>
                  <a:lnTo>
                    <a:pt x="75797" y="433541"/>
                  </a:lnTo>
                  <a:lnTo>
                    <a:pt x="69958" y="417436"/>
                  </a:lnTo>
                  <a:lnTo>
                    <a:pt x="70282" y="401818"/>
                  </a:lnTo>
                  <a:lnTo>
                    <a:pt x="109774" y="375002"/>
                  </a:lnTo>
                  <a:lnTo>
                    <a:pt x="121281" y="372341"/>
                  </a:lnTo>
                  <a:lnTo>
                    <a:pt x="144340" y="366413"/>
                  </a:lnTo>
                  <a:lnTo>
                    <a:pt x="189249" y="351029"/>
                  </a:lnTo>
                  <a:lnTo>
                    <a:pt x="228937" y="332145"/>
                  </a:lnTo>
                  <a:lnTo>
                    <a:pt x="259488" y="292521"/>
                  </a:lnTo>
                  <a:lnTo>
                    <a:pt x="257589" y="282421"/>
                  </a:lnTo>
                  <a:lnTo>
                    <a:pt x="210828" y="231336"/>
                  </a:lnTo>
                  <a:lnTo>
                    <a:pt x="175877" y="205008"/>
                  </a:lnTo>
                  <a:lnTo>
                    <a:pt x="97588" y="149813"/>
                  </a:lnTo>
                  <a:lnTo>
                    <a:pt x="62641" y="123485"/>
                  </a:lnTo>
                  <a:lnTo>
                    <a:pt x="36083" y="99696"/>
                  </a:lnTo>
                  <a:lnTo>
                    <a:pt x="22111" y="79717"/>
                  </a:lnTo>
                  <a:lnTo>
                    <a:pt x="24918" y="64817"/>
                  </a:lnTo>
                  <a:lnTo>
                    <a:pt x="48698" y="56267"/>
                  </a:lnTo>
                  <a:lnTo>
                    <a:pt x="1212093" y="0"/>
                  </a:lnTo>
                  <a:lnTo>
                    <a:pt x="2848014" y="4716"/>
                  </a:lnTo>
                  <a:lnTo>
                    <a:pt x="4306330" y="34144"/>
                  </a:lnTo>
                  <a:lnTo>
                    <a:pt x="4936909" y="52014"/>
                  </a:lnTo>
                  <a:lnTo>
                    <a:pt x="4986777" y="48913"/>
                  </a:lnTo>
                  <a:lnTo>
                    <a:pt x="5036460" y="49528"/>
                  </a:lnTo>
                  <a:lnTo>
                    <a:pt x="5085957" y="53857"/>
                  </a:lnTo>
                  <a:lnTo>
                    <a:pt x="5135270" y="61902"/>
                  </a:lnTo>
                  <a:lnTo>
                    <a:pt x="5114722" y="103425"/>
                  </a:lnTo>
                  <a:lnTo>
                    <a:pt x="5085324" y="141742"/>
                  </a:lnTo>
                  <a:lnTo>
                    <a:pt x="5049871" y="177889"/>
                  </a:lnTo>
                  <a:lnTo>
                    <a:pt x="5011159" y="212903"/>
                  </a:lnTo>
                  <a:lnTo>
                    <a:pt x="4971984" y="247822"/>
                  </a:lnTo>
                  <a:lnTo>
                    <a:pt x="4935141" y="283684"/>
                  </a:lnTo>
                  <a:lnTo>
                    <a:pt x="4929973" y="289636"/>
                  </a:lnTo>
                  <a:lnTo>
                    <a:pt x="4925861" y="296002"/>
                  </a:lnTo>
                  <a:lnTo>
                    <a:pt x="4923862" y="302575"/>
                  </a:lnTo>
                  <a:lnTo>
                    <a:pt x="4925032" y="309149"/>
                  </a:lnTo>
                  <a:lnTo>
                    <a:pt x="4928236" y="315667"/>
                  </a:lnTo>
                  <a:lnTo>
                    <a:pt x="4936798" y="319644"/>
                  </a:lnTo>
                  <a:lnTo>
                    <a:pt x="4991850" y="343395"/>
                  </a:lnTo>
                  <a:lnTo>
                    <a:pt x="5038618" y="364043"/>
                  </a:lnTo>
                  <a:lnTo>
                    <a:pt x="5084470" y="385669"/>
                  </a:lnTo>
                  <a:lnTo>
                    <a:pt x="5128759" y="408875"/>
                  </a:lnTo>
                  <a:lnTo>
                    <a:pt x="5170843" y="434264"/>
                  </a:lnTo>
                  <a:lnTo>
                    <a:pt x="5208401" y="469111"/>
                  </a:lnTo>
                  <a:lnTo>
                    <a:pt x="5212935" y="483315"/>
                  </a:lnTo>
                  <a:lnTo>
                    <a:pt x="5212223" y="493701"/>
                  </a:lnTo>
                  <a:lnTo>
                    <a:pt x="5157171" y="556114"/>
                  </a:lnTo>
                  <a:lnTo>
                    <a:pt x="5110309" y="583766"/>
                  </a:lnTo>
                  <a:lnTo>
                    <a:pt x="5059770" y="608891"/>
                  </a:lnTo>
                  <a:lnTo>
                    <a:pt x="5010210" y="634834"/>
                  </a:lnTo>
                  <a:lnTo>
                    <a:pt x="5000389" y="640876"/>
                  </a:lnTo>
                  <a:lnTo>
                    <a:pt x="4991505" y="647663"/>
                  </a:lnTo>
                  <a:lnTo>
                    <a:pt x="4984599" y="655341"/>
                  </a:lnTo>
                  <a:lnTo>
                    <a:pt x="4980712" y="664055"/>
                  </a:lnTo>
                  <a:lnTo>
                    <a:pt x="4983151" y="679579"/>
                  </a:lnTo>
                  <a:lnTo>
                    <a:pt x="4995254" y="692917"/>
                  </a:lnTo>
                  <a:lnTo>
                    <a:pt x="5013260" y="704060"/>
                  </a:lnTo>
                  <a:lnTo>
                    <a:pt x="5033410" y="712996"/>
                  </a:lnTo>
                  <a:lnTo>
                    <a:pt x="5065480" y="725691"/>
                  </a:lnTo>
                  <a:lnTo>
                    <a:pt x="5096747" y="739483"/>
                  </a:lnTo>
                  <a:lnTo>
                    <a:pt x="5152006" y="773758"/>
                  </a:lnTo>
                  <a:lnTo>
                    <a:pt x="5186827" y="821174"/>
                  </a:lnTo>
                  <a:lnTo>
                    <a:pt x="5191320" y="847577"/>
                  </a:lnTo>
                  <a:lnTo>
                    <a:pt x="5184487" y="873519"/>
                  </a:lnTo>
                  <a:lnTo>
                    <a:pt x="5159290" y="902296"/>
                  </a:lnTo>
                  <a:lnTo>
                    <a:pt x="5123317" y="925215"/>
                  </a:lnTo>
                  <a:lnTo>
                    <a:pt x="5083916" y="946591"/>
                  </a:lnTo>
                  <a:lnTo>
                    <a:pt x="5048434" y="970738"/>
                  </a:lnTo>
                  <a:lnTo>
                    <a:pt x="5042569" y="976418"/>
                  </a:lnTo>
                  <a:lnTo>
                    <a:pt x="5037884" y="982656"/>
                  </a:lnTo>
                  <a:lnTo>
                    <a:pt x="5035229" y="989288"/>
                  </a:lnTo>
                  <a:lnTo>
                    <a:pt x="5035454" y="996148"/>
                  </a:lnTo>
                  <a:lnTo>
                    <a:pt x="5038204" y="1002446"/>
                  </a:lnTo>
                  <a:lnTo>
                    <a:pt x="5042329" y="1007657"/>
                  </a:lnTo>
                  <a:lnTo>
                    <a:pt x="5047827" y="1011780"/>
                  </a:lnTo>
                  <a:lnTo>
                    <a:pt x="5074850" y="1043743"/>
                  </a:lnTo>
                  <a:lnTo>
                    <a:pt x="5092335" y="1079226"/>
                  </a:lnTo>
                  <a:lnTo>
                    <a:pt x="5099732" y="1116616"/>
                  </a:lnTo>
                  <a:lnTo>
                    <a:pt x="5096492" y="1154295"/>
                  </a:lnTo>
                  <a:lnTo>
                    <a:pt x="5077974" y="1154300"/>
                  </a:lnTo>
                  <a:lnTo>
                    <a:pt x="5059461" y="1154454"/>
                  </a:lnTo>
                  <a:lnTo>
                    <a:pt x="5040959" y="1154847"/>
                  </a:lnTo>
                  <a:lnTo>
                    <a:pt x="5022472" y="1155566"/>
                  </a:lnTo>
                  <a:lnTo>
                    <a:pt x="3905829" y="1172577"/>
                  </a:lnTo>
                  <a:close/>
                </a:path>
              </a:pathLst>
            </a:custGeom>
            <a:solidFill>
              <a:srgbClr val="D8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1010" y="1222228"/>
              <a:ext cx="81013" cy="8285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3523" y="905435"/>
              <a:ext cx="81014" cy="8285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7893" y="521916"/>
              <a:ext cx="81076" cy="8285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8720" y="459551"/>
              <a:ext cx="81076" cy="8285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54089" y="1280615"/>
              <a:ext cx="81076" cy="828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3505" y="901458"/>
              <a:ext cx="81014" cy="8285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7546" y="438561"/>
              <a:ext cx="81034" cy="8285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86535" y="1268131"/>
              <a:ext cx="80951" cy="8285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1938" y="867929"/>
              <a:ext cx="81014" cy="8285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08684" y="463584"/>
              <a:ext cx="80951" cy="8285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01706" y="1263933"/>
              <a:ext cx="81034" cy="8285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001449" y="276951"/>
            <a:ext cx="3796665" cy="11303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6900"/>
              </a:lnSpc>
              <a:spcBef>
                <a:spcPts val="90"/>
              </a:spcBef>
            </a:pPr>
            <a:r>
              <a:rPr sz="1550" spc="-100" dirty="0">
                <a:latin typeface="Arial Black"/>
                <a:cs typeface="Arial Black"/>
              </a:rPr>
              <a:t>Як</a:t>
            </a:r>
            <a:r>
              <a:rPr sz="1550" spc="-75" dirty="0">
                <a:latin typeface="Arial Black"/>
                <a:cs typeface="Arial Black"/>
              </a:rPr>
              <a:t> </a:t>
            </a:r>
            <a:r>
              <a:rPr sz="1550" spc="-60" dirty="0">
                <a:latin typeface="Arial Black"/>
                <a:cs typeface="Arial Black"/>
              </a:rPr>
              <a:t>спıлкуватися</a:t>
            </a:r>
            <a:r>
              <a:rPr sz="1550" spc="-70" dirty="0">
                <a:latin typeface="Arial Black"/>
                <a:cs typeface="Arial Black"/>
              </a:rPr>
              <a:t> </a:t>
            </a:r>
            <a:r>
              <a:rPr sz="1550" spc="-185" dirty="0">
                <a:latin typeface="Arial Black"/>
                <a:cs typeface="Arial Black"/>
              </a:rPr>
              <a:t>з</a:t>
            </a:r>
            <a:r>
              <a:rPr sz="1550" spc="-75" dirty="0">
                <a:latin typeface="Arial Black"/>
                <a:cs typeface="Arial Black"/>
              </a:rPr>
              <a:t> </a:t>
            </a:r>
            <a:r>
              <a:rPr sz="1550" spc="-10" dirty="0">
                <a:latin typeface="Arial Black"/>
                <a:cs typeface="Arial Black"/>
              </a:rPr>
              <a:t>батьками</a:t>
            </a:r>
            <a:r>
              <a:rPr sz="1550" spc="-70" dirty="0">
                <a:latin typeface="Arial Black"/>
                <a:cs typeface="Arial Black"/>
              </a:rPr>
              <a:t> </a:t>
            </a:r>
            <a:r>
              <a:rPr sz="1550" dirty="0">
                <a:latin typeface="Arial Black"/>
                <a:cs typeface="Arial Black"/>
              </a:rPr>
              <a:t>дıтей</a:t>
            </a:r>
            <a:r>
              <a:rPr sz="1550" spc="-75" dirty="0">
                <a:latin typeface="Arial Black"/>
                <a:cs typeface="Arial Black"/>
              </a:rPr>
              <a:t> </a:t>
            </a:r>
            <a:r>
              <a:rPr sz="1550" spc="-50" dirty="0">
                <a:latin typeface="Arial Black"/>
                <a:cs typeface="Arial Black"/>
              </a:rPr>
              <a:t>з </a:t>
            </a:r>
            <a:r>
              <a:rPr sz="1550" spc="-45" dirty="0">
                <a:latin typeface="Arial Black"/>
                <a:cs typeface="Arial Black"/>
              </a:rPr>
              <a:t>ıнвалıднıстю</a:t>
            </a:r>
            <a:r>
              <a:rPr sz="1550" b="1" spc="-45" dirty="0">
                <a:latin typeface="Arial"/>
                <a:cs typeface="Arial"/>
              </a:rPr>
              <a:t>,</a:t>
            </a:r>
            <a:r>
              <a:rPr sz="1550" b="1" spc="-25" dirty="0">
                <a:latin typeface="Arial"/>
                <a:cs typeface="Arial"/>
              </a:rPr>
              <a:t> </a:t>
            </a:r>
            <a:r>
              <a:rPr sz="1550" spc="-10" dirty="0">
                <a:latin typeface="Arial Black"/>
                <a:cs typeface="Arial Black"/>
              </a:rPr>
              <a:t>психıчними </a:t>
            </a:r>
            <a:r>
              <a:rPr sz="1550" spc="-35" dirty="0">
                <a:latin typeface="Arial Black"/>
                <a:cs typeface="Arial Black"/>
              </a:rPr>
              <a:t>порушеннями</a:t>
            </a:r>
            <a:r>
              <a:rPr sz="1550" spc="-50" dirty="0">
                <a:latin typeface="Arial Black"/>
                <a:cs typeface="Arial Black"/>
              </a:rPr>
              <a:t> </a:t>
            </a:r>
            <a:r>
              <a:rPr sz="1550" spc="-75" dirty="0">
                <a:latin typeface="Arial Black"/>
                <a:cs typeface="Arial Black"/>
              </a:rPr>
              <a:t>або</a:t>
            </a:r>
            <a:r>
              <a:rPr sz="1550" spc="-45" dirty="0">
                <a:latin typeface="Arial Black"/>
                <a:cs typeface="Arial Black"/>
              </a:rPr>
              <a:t> </a:t>
            </a:r>
            <a:r>
              <a:rPr sz="1550" spc="-10" dirty="0">
                <a:latin typeface="Arial Black"/>
                <a:cs typeface="Arial Black"/>
              </a:rPr>
              <a:t>ıншими захворюваннями</a:t>
            </a:r>
            <a:r>
              <a:rPr sz="1550" b="1" spc="-10" dirty="0">
                <a:latin typeface="Arial"/>
                <a:cs typeface="Arial"/>
              </a:rPr>
              <a:t>?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23084" y="1802732"/>
            <a:ext cx="4723495" cy="4338627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869212" y="2076363"/>
            <a:ext cx="3769995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800" dirty="0">
                <a:latin typeface="Lucida Sans Unicode"/>
                <a:cs typeface="Lucida Sans Unicode"/>
              </a:rPr>
              <a:t>не</a:t>
            </a:r>
            <a:r>
              <a:rPr sz="1800" spc="-9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давати</a:t>
            </a:r>
            <a:r>
              <a:rPr sz="1800" spc="-95" dirty="0">
                <a:latin typeface="Lucida Sans Unicode"/>
                <a:cs typeface="Lucida Sans Unicode"/>
              </a:rPr>
              <a:t> </a:t>
            </a:r>
            <a:r>
              <a:rPr sz="1800" spc="-30" dirty="0">
                <a:latin typeface="Lucida Sans Unicode"/>
                <a:cs typeface="Lucida Sans Unicode"/>
              </a:rPr>
              <a:t>непроханих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spc="-40" dirty="0">
                <a:latin typeface="Lucida Sans Unicode"/>
                <a:cs typeface="Lucida Sans Unicode"/>
              </a:rPr>
              <a:t>порад</a:t>
            </a:r>
            <a:r>
              <a:rPr sz="1800" spc="-9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ı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не </a:t>
            </a:r>
            <a:r>
              <a:rPr sz="1800" dirty="0">
                <a:latin typeface="Lucida Sans Unicode"/>
                <a:cs typeface="Lucida Sans Unicode"/>
              </a:rPr>
              <a:t>ставити</a:t>
            </a:r>
            <a:r>
              <a:rPr sz="1800" spc="-85" dirty="0">
                <a:latin typeface="Lucida Sans Unicode"/>
                <a:cs typeface="Lucida Sans Unicode"/>
              </a:rPr>
              <a:t> пıд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сумнıв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spc="-105" dirty="0">
                <a:latin typeface="Lucida Sans Unicode"/>
                <a:cs typeface="Lucida Sans Unicode"/>
              </a:rPr>
              <a:t>дıї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батькıв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69212" y="3019338"/>
            <a:ext cx="4015104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800" dirty="0">
                <a:latin typeface="Lucida Sans Unicode"/>
                <a:cs typeface="Lucida Sans Unicode"/>
              </a:rPr>
              <a:t>уникайте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фраз</a:t>
            </a:r>
            <a:r>
              <a:rPr sz="1800" spc="-10" dirty="0">
                <a:latin typeface="Arial MT"/>
                <a:cs typeface="Arial MT"/>
              </a:rPr>
              <a:t>,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сповнених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як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жалю </a:t>
            </a:r>
            <a:r>
              <a:rPr sz="1800" dirty="0">
                <a:latin typeface="Lucida Sans Unicode"/>
                <a:cs typeface="Lucida Sans Unicode"/>
              </a:rPr>
              <a:t>та</a:t>
            </a:r>
            <a:r>
              <a:rPr sz="1800" spc="-12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милосердя</a:t>
            </a:r>
            <a:r>
              <a:rPr sz="1800" spc="-10" dirty="0">
                <a:latin typeface="Arial MT"/>
                <a:cs typeface="Arial MT"/>
              </a:rPr>
              <a:t>,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так</a:t>
            </a:r>
            <a:r>
              <a:rPr sz="1800" spc="-1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ı</a:t>
            </a:r>
            <a:r>
              <a:rPr sz="1800" spc="-12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героїзацıї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9212" y="3962313"/>
            <a:ext cx="3844290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800" dirty="0">
                <a:latin typeface="Lucida Sans Unicode"/>
                <a:cs typeface="Lucida Sans Unicode"/>
              </a:rPr>
              <a:t>важливо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не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сприймати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те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що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spc="-50" dirty="0">
                <a:latin typeface="Lucida Sans Unicode"/>
                <a:cs typeface="Lucida Sans Unicode"/>
              </a:rPr>
              <a:t>у </a:t>
            </a:r>
            <a:r>
              <a:rPr sz="1800" spc="-20" dirty="0">
                <a:latin typeface="Lucida Sans Unicode"/>
                <a:cs typeface="Lucida Sans Unicode"/>
              </a:rPr>
              <a:t>дитини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є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ıнвалıднıсть</a:t>
            </a:r>
            <a:r>
              <a:rPr sz="1800" spc="-10" dirty="0">
                <a:latin typeface="Arial MT"/>
                <a:cs typeface="Arial MT"/>
              </a:rPr>
              <a:t>,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як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35" dirty="0">
                <a:latin typeface="Lucida Sans Unicode"/>
                <a:cs typeface="Lucida Sans Unicode"/>
              </a:rPr>
              <a:t>горе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для </a:t>
            </a:r>
            <a:r>
              <a:rPr sz="1800" spc="-10" dirty="0">
                <a:latin typeface="Lucida Sans Unicode"/>
                <a:cs typeface="Lucida Sans Unicode"/>
              </a:rPr>
              <a:t>родини</a:t>
            </a:r>
            <a:r>
              <a:rPr sz="1800" spc="-10" dirty="0">
                <a:latin typeface="Arial MT"/>
                <a:cs typeface="Arial MT"/>
              </a:rPr>
              <a:t>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ı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тим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паче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не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варто </a:t>
            </a:r>
            <a:r>
              <a:rPr sz="1800" spc="-10" dirty="0">
                <a:latin typeface="Lucida Sans Unicode"/>
                <a:cs typeface="Lucida Sans Unicode"/>
              </a:rPr>
              <a:t>драматизувати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й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бıдкатись</a:t>
            </a:r>
            <a:endParaRPr sz="1800">
              <a:latin typeface="Lucida Sans Unicode"/>
              <a:cs typeface="Lucida Sans Unicode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679380" y="333275"/>
            <a:ext cx="4990465" cy="1122680"/>
            <a:chOff x="5679380" y="333275"/>
            <a:chExt cx="4990465" cy="1122680"/>
          </a:xfrm>
        </p:grpSpPr>
        <p:sp>
          <p:nvSpPr>
            <p:cNvPr id="21" name="object 21"/>
            <p:cNvSpPr/>
            <p:nvPr/>
          </p:nvSpPr>
          <p:spPr>
            <a:xfrm>
              <a:off x="5679380" y="333275"/>
              <a:ext cx="4990465" cy="1122680"/>
            </a:xfrm>
            <a:custGeom>
              <a:avLst/>
              <a:gdLst/>
              <a:ahLst/>
              <a:cxnLst/>
              <a:rect l="l" t="t" r="r" b="b"/>
              <a:pathLst>
                <a:path w="4990465" h="1122680">
                  <a:moveTo>
                    <a:pt x="3738972" y="1122485"/>
                  </a:moveTo>
                  <a:lnTo>
                    <a:pt x="2157921" y="1120676"/>
                  </a:lnTo>
                  <a:lnTo>
                    <a:pt x="725066" y="1111628"/>
                  </a:lnTo>
                  <a:lnTo>
                    <a:pt x="100713" y="1106200"/>
                  </a:lnTo>
                  <a:lnTo>
                    <a:pt x="11559" y="1089385"/>
                  </a:lnTo>
                  <a:lnTo>
                    <a:pt x="38188" y="1047821"/>
                  </a:lnTo>
                  <a:lnTo>
                    <a:pt x="70830" y="1008712"/>
                  </a:lnTo>
                  <a:lnTo>
                    <a:pt x="109053" y="972527"/>
                  </a:lnTo>
                  <a:lnTo>
                    <a:pt x="152428" y="939738"/>
                  </a:lnTo>
                  <a:lnTo>
                    <a:pt x="13199" y="747313"/>
                  </a:lnTo>
                  <a:lnTo>
                    <a:pt x="7133" y="738443"/>
                  </a:lnTo>
                  <a:lnTo>
                    <a:pt x="2312" y="729063"/>
                  </a:lnTo>
                  <a:lnTo>
                    <a:pt x="0" y="719554"/>
                  </a:lnTo>
                  <a:lnTo>
                    <a:pt x="1459" y="710298"/>
                  </a:lnTo>
                  <a:lnTo>
                    <a:pt x="37576" y="685445"/>
                  </a:lnTo>
                  <a:lnTo>
                    <a:pt x="69522" y="673656"/>
                  </a:lnTo>
                  <a:lnTo>
                    <a:pt x="100719" y="660850"/>
                  </a:lnTo>
                  <a:lnTo>
                    <a:pt x="128675" y="645298"/>
                  </a:lnTo>
                  <a:lnTo>
                    <a:pt x="150894" y="625269"/>
                  </a:lnTo>
                  <a:lnTo>
                    <a:pt x="164036" y="600975"/>
                  </a:lnTo>
                  <a:lnTo>
                    <a:pt x="167511" y="574757"/>
                  </a:lnTo>
                  <a:lnTo>
                    <a:pt x="162956" y="548083"/>
                  </a:lnTo>
                  <a:lnTo>
                    <a:pt x="152005" y="522420"/>
                  </a:lnTo>
                  <a:lnTo>
                    <a:pt x="136591" y="498424"/>
                  </a:lnTo>
                  <a:lnTo>
                    <a:pt x="118638" y="475365"/>
                  </a:lnTo>
                  <a:lnTo>
                    <a:pt x="99774" y="452633"/>
                  </a:lnTo>
                  <a:lnTo>
                    <a:pt x="81623" y="429618"/>
                  </a:lnTo>
                  <a:lnTo>
                    <a:pt x="72559" y="415020"/>
                  </a:lnTo>
                  <a:lnTo>
                    <a:pt x="66969" y="399603"/>
                  </a:lnTo>
                  <a:lnTo>
                    <a:pt x="67279" y="384653"/>
                  </a:lnTo>
                  <a:lnTo>
                    <a:pt x="105084" y="358981"/>
                  </a:lnTo>
                  <a:lnTo>
                    <a:pt x="116100" y="356434"/>
                  </a:lnTo>
                  <a:lnTo>
                    <a:pt x="138174" y="350760"/>
                  </a:lnTo>
                  <a:lnTo>
                    <a:pt x="181164" y="336033"/>
                  </a:lnTo>
                  <a:lnTo>
                    <a:pt x="219157" y="317956"/>
                  </a:lnTo>
                  <a:lnTo>
                    <a:pt x="248403" y="280024"/>
                  </a:lnTo>
                  <a:lnTo>
                    <a:pt x="246585" y="270356"/>
                  </a:lnTo>
                  <a:lnTo>
                    <a:pt x="201822" y="221454"/>
                  </a:lnTo>
                  <a:lnTo>
                    <a:pt x="168363" y="196250"/>
                  </a:lnTo>
                  <a:lnTo>
                    <a:pt x="93419" y="143413"/>
                  </a:lnTo>
                  <a:lnTo>
                    <a:pt x="59965" y="118209"/>
                  </a:lnTo>
                  <a:lnTo>
                    <a:pt x="34542" y="95437"/>
                  </a:lnTo>
                  <a:lnTo>
                    <a:pt x="21166" y="76312"/>
                  </a:lnTo>
                  <a:lnTo>
                    <a:pt x="23853" y="62048"/>
                  </a:lnTo>
                  <a:lnTo>
                    <a:pt x="46618" y="53863"/>
                  </a:lnTo>
                  <a:lnTo>
                    <a:pt x="1160312" y="0"/>
                  </a:lnTo>
                  <a:lnTo>
                    <a:pt x="2726347" y="4514"/>
                  </a:lnTo>
                  <a:lnTo>
                    <a:pt x="4122363" y="32686"/>
                  </a:lnTo>
                  <a:lnTo>
                    <a:pt x="4726004" y="49792"/>
                  </a:lnTo>
                  <a:lnTo>
                    <a:pt x="4773742" y="46824"/>
                  </a:lnTo>
                  <a:lnTo>
                    <a:pt x="4821302" y="47412"/>
                  </a:lnTo>
                  <a:lnTo>
                    <a:pt x="4868685" y="51556"/>
                  </a:lnTo>
                  <a:lnTo>
                    <a:pt x="4915891" y="59257"/>
                  </a:lnTo>
                  <a:lnTo>
                    <a:pt x="4896221" y="99007"/>
                  </a:lnTo>
                  <a:lnTo>
                    <a:pt x="4868079" y="135687"/>
                  </a:lnTo>
                  <a:lnTo>
                    <a:pt x="4834141" y="170289"/>
                  </a:lnTo>
                  <a:lnTo>
                    <a:pt x="4797083" y="203808"/>
                  </a:lnTo>
                  <a:lnTo>
                    <a:pt x="4759581" y="237236"/>
                  </a:lnTo>
                  <a:lnTo>
                    <a:pt x="4724312" y="271565"/>
                  </a:lnTo>
                  <a:lnTo>
                    <a:pt x="4719364" y="277263"/>
                  </a:lnTo>
                  <a:lnTo>
                    <a:pt x="4715428" y="283357"/>
                  </a:lnTo>
                  <a:lnTo>
                    <a:pt x="4713515" y="289649"/>
                  </a:lnTo>
                  <a:lnTo>
                    <a:pt x="4714635" y="295942"/>
                  </a:lnTo>
                  <a:lnTo>
                    <a:pt x="4717702" y="302182"/>
                  </a:lnTo>
                  <a:lnTo>
                    <a:pt x="4725898" y="305989"/>
                  </a:lnTo>
                  <a:lnTo>
                    <a:pt x="4778598" y="328725"/>
                  </a:lnTo>
                  <a:lnTo>
                    <a:pt x="4823369" y="348491"/>
                  </a:lnTo>
                  <a:lnTo>
                    <a:pt x="4867261" y="369193"/>
                  </a:lnTo>
                  <a:lnTo>
                    <a:pt x="4909659" y="391408"/>
                  </a:lnTo>
                  <a:lnTo>
                    <a:pt x="4949945" y="415712"/>
                  </a:lnTo>
                  <a:lnTo>
                    <a:pt x="4985898" y="449070"/>
                  </a:lnTo>
                  <a:lnTo>
                    <a:pt x="4990238" y="462668"/>
                  </a:lnTo>
                  <a:lnTo>
                    <a:pt x="4989556" y="472610"/>
                  </a:lnTo>
                  <a:lnTo>
                    <a:pt x="4936856" y="532357"/>
                  </a:lnTo>
                  <a:lnTo>
                    <a:pt x="4891996" y="558828"/>
                  </a:lnTo>
                  <a:lnTo>
                    <a:pt x="4843616" y="582879"/>
                  </a:lnTo>
                  <a:lnTo>
                    <a:pt x="4796174" y="607714"/>
                  </a:lnTo>
                  <a:lnTo>
                    <a:pt x="4786772" y="613498"/>
                  </a:lnTo>
                  <a:lnTo>
                    <a:pt x="4778267" y="619995"/>
                  </a:lnTo>
                  <a:lnTo>
                    <a:pt x="4771657" y="627345"/>
                  </a:lnTo>
                  <a:lnTo>
                    <a:pt x="4767936" y="635687"/>
                  </a:lnTo>
                  <a:lnTo>
                    <a:pt x="4770271" y="650547"/>
                  </a:lnTo>
                  <a:lnTo>
                    <a:pt x="4781857" y="663316"/>
                  </a:lnTo>
                  <a:lnTo>
                    <a:pt x="4799093" y="673982"/>
                  </a:lnTo>
                  <a:lnTo>
                    <a:pt x="4818382" y="682537"/>
                  </a:lnTo>
                  <a:lnTo>
                    <a:pt x="4849083" y="694689"/>
                  </a:lnTo>
                  <a:lnTo>
                    <a:pt x="4879014" y="707892"/>
                  </a:lnTo>
                  <a:lnTo>
                    <a:pt x="4931913" y="740704"/>
                  </a:lnTo>
                  <a:lnTo>
                    <a:pt x="4965246" y="786093"/>
                  </a:lnTo>
                  <a:lnTo>
                    <a:pt x="4969546" y="811368"/>
                  </a:lnTo>
                  <a:lnTo>
                    <a:pt x="4963005" y="836202"/>
                  </a:lnTo>
                  <a:lnTo>
                    <a:pt x="4938885" y="863749"/>
                  </a:lnTo>
                  <a:lnTo>
                    <a:pt x="4904449" y="885690"/>
                  </a:lnTo>
                  <a:lnTo>
                    <a:pt x="4866731" y="906153"/>
                  </a:lnTo>
                  <a:lnTo>
                    <a:pt x="4832765" y="929268"/>
                  </a:lnTo>
                  <a:lnTo>
                    <a:pt x="4827150" y="934705"/>
                  </a:lnTo>
                  <a:lnTo>
                    <a:pt x="4822666" y="940677"/>
                  </a:lnTo>
                  <a:lnTo>
                    <a:pt x="4820124" y="947026"/>
                  </a:lnTo>
                  <a:lnTo>
                    <a:pt x="4820339" y="953592"/>
                  </a:lnTo>
                  <a:lnTo>
                    <a:pt x="4822972" y="959621"/>
                  </a:lnTo>
                  <a:lnTo>
                    <a:pt x="4826920" y="964610"/>
                  </a:lnTo>
                  <a:lnTo>
                    <a:pt x="4832184" y="968557"/>
                  </a:lnTo>
                  <a:lnTo>
                    <a:pt x="4858053" y="999154"/>
                  </a:lnTo>
                  <a:lnTo>
                    <a:pt x="4874791" y="1033122"/>
                  </a:lnTo>
                  <a:lnTo>
                    <a:pt x="4881871" y="1068914"/>
                  </a:lnTo>
                  <a:lnTo>
                    <a:pt x="4878770" y="1104984"/>
                  </a:lnTo>
                  <a:lnTo>
                    <a:pt x="4861043" y="1104988"/>
                  </a:lnTo>
                  <a:lnTo>
                    <a:pt x="4843321" y="1105136"/>
                  </a:lnTo>
                  <a:lnTo>
                    <a:pt x="4825609" y="1105512"/>
                  </a:lnTo>
                  <a:lnTo>
                    <a:pt x="4807912" y="1106200"/>
                  </a:lnTo>
                  <a:lnTo>
                    <a:pt x="3738972" y="1122485"/>
                  </a:lnTo>
                  <a:close/>
                </a:path>
              </a:pathLst>
            </a:custGeom>
            <a:solidFill>
              <a:srgbClr val="D8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20116" y="1233250"/>
              <a:ext cx="77553" cy="7931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58598" y="929991"/>
              <a:ext cx="77553" cy="7931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1578" y="562855"/>
              <a:ext cx="77612" cy="7931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09223" y="503155"/>
              <a:ext cx="77612" cy="7931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33507" y="1289142"/>
              <a:ext cx="77612" cy="7931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3472" y="926184"/>
              <a:ext cx="77553" cy="7931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23844" y="483061"/>
              <a:ext cx="77572" cy="7931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709031" y="1277192"/>
              <a:ext cx="77493" cy="7931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36436" y="894086"/>
              <a:ext cx="77553" cy="7931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78970" y="507015"/>
              <a:ext cx="77493" cy="7931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968018" y="1273173"/>
              <a:ext cx="77572" cy="79317"/>
            </a:xfrm>
            <a:prstGeom prst="rect">
              <a:avLst/>
            </a:prstGeom>
          </p:spPr>
        </p:pic>
      </p:grpSp>
      <p:pic>
        <p:nvPicPr>
          <p:cNvPr id="33" name="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750684" y="1932292"/>
            <a:ext cx="4723495" cy="4209067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6096813" y="2076363"/>
            <a:ext cx="4125595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800" spc="75" dirty="0">
                <a:latin typeface="Lucida Sans Unicode"/>
                <a:cs typeface="Lucida Sans Unicode"/>
              </a:rPr>
              <a:t>З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якого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боку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вам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краще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йти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щоб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ви </a:t>
            </a:r>
            <a:r>
              <a:rPr sz="1800" spc="-10" dirty="0">
                <a:latin typeface="Lucida Sans Unicode"/>
                <a:cs typeface="Lucida Sans Unicode"/>
              </a:rPr>
              <a:t>могли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чути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один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одного</a:t>
            </a:r>
            <a:r>
              <a:rPr sz="1800" spc="-10" dirty="0">
                <a:latin typeface="Arial MT"/>
                <a:cs typeface="Arial MT"/>
              </a:rPr>
              <a:t>?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547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370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35" name="object 35"/>
          <p:cNvSpPr txBox="1"/>
          <p:nvPr/>
        </p:nvSpPr>
        <p:spPr>
          <a:xfrm>
            <a:off x="6096813" y="3019338"/>
            <a:ext cx="4184015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800" spc="65" dirty="0">
                <a:latin typeface="Lucida Sans Unicode"/>
                <a:cs typeface="Lucida Sans Unicode"/>
              </a:rPr>
              <a:t>Чи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spc="-50" dirty="0">
                <a:latin typeface="Lucida Sans Unicode"/>
                <a:cs typeface="Lucida Sans Unicode"/>
              </a:rPr>
              <a:t>буде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зручно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людинı</a:t>
            </a:r>
            <a:r>
              <a:rPr sz="1800" spc="-20" dirty="0">
                <a:latin typeface="Arial MT"/>
                <a:cs typeface="Arial MT"/>
              </a:rPr>
              <a:t>,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якщо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spc="25" dirty="0">
                <a:latin typeface="Lucida Sans Unicode"/>
                <a:cs typeface="Lucida Sans Unicode"/>
              </a:rPr>
              <a:t>ви </a:t>
            </a:r>
            <a:r>
              <a:rPr sz="1800" dirty="0">
                <a:latin typeface="Lucida Sans Unicode"/>
                <a:cs typeface="Lucida Sans Unicode"/>
              </a:rPr>
              <a:t>стоятимете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поруч</a:t>
            </a:r>
            <a:r>
              <a:rPr sz="1800" dirty="0">
                <a:latin typeface="Arial MT"/>
                <a:cs typeface="Arial MT"/>
              </a:rPr>
              <a:t>?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65" dirty="0">
                <a:latin typeface="Lucida Sans Unicode"/>
                <a:cs typeface="Lucida Sans Unicode"/>
              </a:rPr>
              <a:t>Чи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краще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знайти стıлець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ı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spc="-35" dirty="0">
                <a:latin typeface="Lucida Sans Unicode"/>
                <a:cs typeface="Lucida Sans Unicode"/>
              </a:rPr>
              <a:t>сıсти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навпроти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якщо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це </a:t>
            </a:r>
            <a:r>
              <a:rPr sz="1800" spc="-20" dirty="0">
                <a:latin typeface="Lucida Sans Unicode"/>
                <a:cs typeface="Lucida Sans Unicode"/>
              </a:rPr>
              <a:t>людина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на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spc="-50" dirty="0">
                <a:latin typeface="Lucida Sans Unicode"/>
                <a:cs typeface="Lucida Sans Unicode"/>
              </a:rPr>
              <a:t>крıслı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колıсному</a:t>
            </a:r>
            <a:r>
              <a:rPr sz="1800" spc="-10" dirty="0">
                <a:latin typeface="Arial MT"/>
                <a:cs typeface="Arial MT"/>
              </a:rPr>
              <a:t>?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096813" y="4590963"/>
            <a:ext cx="3786504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800" dirty="0">
                <a:latin typeface="Lucida Sans Unicode"/>
                <a:cs typeface="Lucida Sans Unicode"/>
              </a:rPr>
              <a:t>Якщо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це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людина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з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порушеннями </a:t>
            </a:r>
            <a:r>
              <a:rPr sz="1800" dirty="0">
                <a:latin typeface="Lucida Sans Unicode"/>
                <a:cs typeface="Lucida Sans Unicode"/>
              </a:rPr>
              <a:t>зору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Arial MT"/>
                <a:cs typeface="Arial MT"/>
              </a:rPr>
              <a:t>–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90" dirty="0">
                <a:latin typeface="Lucida Sans Unicode"/>
                <a:cs typeface="Lucida Sans Unicode"/>
              </a:rPr>
              <a:t>чи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хоче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вона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щоб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spc="15" dirty="0">
                <a:latin typeface="Lucida Sans Unicode"/>
                <a:cs typeface="Lucida Sans Unicode"/>
              </a:rPr>
              <a:t>ви </a:t>
            </a:r>
            <a:r>
              <a:rPr sz="1800" spc="-10" dirty="0">
                <a:latin typeface="Lucida Sans Unicode"/>
                <a:cs typeface="Lucida Sans Unicode"/>
              </a:rPr>
              <a:t>супроводжували</a:t>
            </a:r>
            <a:r>
              <a:rPr sz="1800" spc="-105" dirty="0">
                <a:latin typeface="Lucida Sans Unicode"/>
                <a:cs typeface="Lucida Sans Unicode"/>
              </a:rPr>
              <a:t> </a:t>
            </a:r>
            <a:r>
              <a:rPr sz="1800" spc="-55" dirty="0">
                <a:latin typeface="Lucida Sans Unicode"/>
                <a:cs typeface="Lucida Sans Unicode"/>
              </a:rPr>
              <a:t>її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за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руку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spc="-85" dirty="0">
                <a:latin typeface="Lucida Sans Unicode"/>
                <a:cs typeface="Lucida Sans Unicode"/>
              </a:rPr>
              <a:t>пıд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час </a:t>
            </a:r>
            <a:r>
              <a:rPr sz="1800" spc="-10" dirty="0">
                <a:latin typeface="Lucida Sans Unicode"/>
                <a:cs typeface="Lucida Sans Unicode"/>
              </a:rPr>
              <a:t>прогулянки</a:t>
            </a:r>
            <a:r>
              <a:rPr sz="1800" spc="-11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вулицею</a:t>
            </a:r>
            <a:r>
              <a:rPr sz="1800" spc="-10" dirty="0">
                <a:latin typeface="Arial MT"/>
                <a:cs typeface="Arial MT"/>
              </a:rPr>
              <a:t>?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435155" y="501095"/>
            <a:ext cx="3424554" cy="654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1940" marR="5080" indent="-269875">
              <a:lnSpc>
                <a:spcPct val="117900"/>
              </a:lnSpc>
              <a:spcBef>
                <a:spcPts val="90"/>
              </a:spcBef>
            </a:pPr>
            <a:r>
              <a:rPr sz="1750" spc="-110" dirty="0">
                <a:latin typeface="Arial Black"/>
                <a:cs typeface="Arial Black"/>
              </a:rPr>
              <a:t>Як</a:t>
            </a:r>
            <a:r>
              <a:rPr sz="1750" spc="-75" dirty="0">
                <a:latin typeface="Arial Black"/>
                <a:cs typeface="Arial Black"/>
              </a:rPr>
              <a:t> </a:t>
            </a:r>
            <a:r>
              <a:rPr sz="1750" spc="-45" dirty="0">
                <a:latin typeface="Arial Black"/>
                <a:cs typeface="Arial Black"/>
              </a:rPr>
              <a:t>запропонувати</a:t>
            </a:r>
            <a:r>
              <a:rPr sz="1750" spc="-70" dirty="0">
                <a:latin typeface="Arial Black"/>
                <a:cs typeface="Arial Black"/>
              </a:rPr>
              <a:t> </a:t>
            </a:r>
            <a:r>
              <a:rPr sz="1750" spc="-20" dirty="0">
                <a:latin typeface="Arial Black"/>
                <a:cs typeface="Arial Black"/>
              </a:rPr>
              <a:t>допомогу </a:t>
            </a:r>
            <a:r>
              <a:rPr sz="1750" spc="-65" dirty="0">
                <a:latin typeface="Arial Black"/>
                <a:cs typeface="Arial Black"/>
              </a:rPr>
              <a:t>людинı </a:t>
            </a:r>
            <a:r>
              <a:rPr sz="1750" spc="-210" dirty="0">
                <a:latin typeface="Arial Black"/>
                <a:cs typeface="Arial Black"/>
              </a:rPr>
              <a:t>з</a:t>
            </a:r>
            <a:r>
              <a:rPr sz="1750" spc="-60" dirty="0">
                <a:latin typeface="Arial Black"/>
                <a:cs typeface="Arial Black"/>
              </a:rPr>
              <a:t> </a:t>
            </a:r>
            <a:r>
              <a:rPr sz="1750" spc="-10" dirty="0">
                <a:latin typeface="Arial Black"/>
                <a:cs typeface="Arial Black"/>
              </a:rPr>
              <a:t>ıнвалıднıстю</a:t>
            </a:r>
            <a:r>
              <a:rPr sz="1750" b="1" spc="-10" dirty="0">
                <a:latin typeface="Arial"/>
                <a:cs typeface="Arial"/>
              </a:rPr>
              <a:t>?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7108" y="625199"/>
            <a:ext cx="4955540" cy="1115060"/>
            <a:chOff x="317108" y="625199"/>
            <a:chExt cx="4955540" cy="1115060"/>
          </a:xfrm>
        </p:grpSpPr>
        <p:sp>
          <p:nvSpPr>
            <p:cNvPr id="3" name="object 3"/>
            <p:cNvSpPr/>
            <p:nvPr/>
          </p:nvSpPr>
          <p:spPr>
            <a:xfrm>
              <a:off x="317108" y="625199"/>
              <a:ext cx="4955540" cy="1115060"/>
            </a:xfrm>
            <a:custGeom>
              <a:avLst/>
              <a:gdLst/>
              <a:ahLst/>
              <a:cxnLst/>
              <a:rect l="l" t="t" r="r" b="b"/>
              <a:pathLst>
                <a:path w="4955540" h="1115060">
                  <a:moveTo>
                    <a:pt x="3712915" y="1114662"/>
                  </a:moveTo>
                  <a:lnTo>
                    <a:pt x="2142882" y="1112865"/>
                  </a:lnTo>
                  <a:lnTo>
                    <a:pt x="720013" y="1103881"/>
                  </a:lnTo>
                  <a:lnTo>
                    <a:pt x="100011" y="1098491"/>
                  </a:lnTo>
                  <a:lnTo>
                    <a:pt x="11479" y="1081793"/>
                  </a:lnTo>
                  <a:lnTo>
                    <a:pt x="37922" y="1040519"/>
                  </a:lnTo>
                  <a:lnTo>
                    <a:pt x="70336" y="1001682"/>
                  </a:lnTo>
                  <a:lnTo>
                    <a:pt x="108293" y="965750"/>
                  </a:lnTo>
                  <a:lnTo>
                    <a:pt x="151366" y="933189"/>
                  </a:lnTo>
                  <a:lnTo>
                    <a:pt x="13107" y="742105"/>
                  </a:lnTo>
                  <a:lnTo>
                    <a:pt x="7083" y="733297"/>
                  </a:lnTo>
                  <a:lnTo>
                    <a:pt x="2296" y="723982"/>
                  </a:lnTo>
                  <a:lnTo>
                    <a:pt x="0" y="714540"/>
                  </a:lnTo>
                  <a:lnTo>
                    <a:pt x="1449" y="705348"/>
                  </a:lnTo>
                  <a:lnTo>
                    <a:pt x="37314" y="680668"/>
                  </a:lnTo>
                  <a:lnTo>
                    <a:pt x="69037" y="668961"/>
                  </a:lnTo>
                  <a:lnTo>
                    <a:pt x="100017" y="656244"/>
                  </a:lnTo>
                  <a:lnTo>
                    <a:pt x="127778" y="640801"/>
                  </a:lnTo>
                  <a:lnTo>
                    <a:pt x="149843" y="620912"/>
                  </a:lnTo>
                  <a:lnTo>
                    <a:pt x="162893" y="596786"/>
                  </a:lnTo>
                  <a:lnTo>
                    <a:pt x="166344" y="570751"/>
                  </a:lnTo>
                  <a:lnTo>
                    <a:pt x="161820" y="544263"/>
                  </a:lnTo>
                  <a:lnTo>
                    <a:pt x="150945" y="518779"/>
                  </a:lnTo>
                  <a:lnTo>
                    <a:pt x="135639" y="494951"/>
                  </a:lnTo>
                  <a:lnTo>
                    <a:pt x="117812" y="472052"/>
                  </a:lnTo>
                  <a:lnTo>
                    <a:pt x="99079" y="449479"/>
                  </a:lnTo>
                  <a:lnTo>
                    <a:pt x="81055" y="426624"/>
                  </a:lnTo>
                  <a:lnTo>
                    <a:pt x="72053" y="412128"/>
                  </a:lnTo>
                  <a:lnTo>
                    <a:pt x="66503" y="396818"/>
                  </a:lnTo>
                  <a:lnTo>
                    <a:pt x="66810" y="381972"/>
                  </a:lnTo>
                  <a:lnTo>
                    <a:pt x="104352" y="356480"/>
                  </a:lnTo>
                  <a:lnTo>
                    <a:pt x="115291" y="353950"/>
                  </a:lnTo>
                  <a:lnTo>
                    <a:pt x="137211" y="348316"/>
                  </a:lnTo>
                  <a:lnTo>
                    <a:pt x="179902" y="333691"/>
                  </a:lnTo>
                  <a:lnTo>
                    <a:pt x="217629" y="315740"/>
                  </a:lnTo>
                  <a:lnTo>
                    <a:pt x="246671" y="278073"/>
                  </a:lnTo>
                  <a:lnTo>
                    <a:pt x="244866" y="268472"/>
                  </a:lnTo>
                  <a:lnTo>
                    <a:pt x="200415" y="219910"/>
                  </a:lnTo>
                  <a:lnTo>
                    <a:pt x="167190" y="194883"/>
                  </a:lnTo>
                  <a:lnTo>
                    <a:pt x="92768" y="142413"/>
                  </a:lnTo>
                  <a:lnTo>
                    <a:pt x="59547" y="117385"/>
                  </a:lnTo>
                  <a:lnTo>
                    <a:pt x="34301" y="94772"/>
                  </a:lnTo>
                  <a:lnTo>
                    <a:pt x="21019" y="75780"/>
                  </a:lnTo>
                  <a:lnTo>
                    <a:pt x="23687" y="61616"/>
                  </a:lnTo>
                  <a:lnTo>
                    <a:pt x="46293" y="53487"/>
                  </a:lnTo>
                  <a:lnTo>
                    <a:pt x="1152226" y="0"/>
                  </a:lnTo>
                  <a:lnTo>
                    <a:pt x="2707346" y="4483"/>
                  </a:lnTo>
                  <a:lnTo>
                    <a:pt x="4093634" y="32458"/>
                  </a:lnTo>
                  <a:lnTo>
                    <a:pt x="4693068" y="49445"/>
                  </a:lnTo>
                  <a:lnTo>
                    <a:pt x="4740473" y="46497"/>
                  </a:lnTo>
                  <a:lnTo>
                    <a:pt x="4787702" y="47081"/>
                  </a:lnTo>
                  <a:lnTo>
                    <a:pt x="4834755" y="51197"/>
                  </a:lnTo>
                  <a:lnTo>
                    <a:pt x="4881631" y="58844"/>
                  </a:lnTo>
                  <a:lnTo>
                    <a:pt x="4862099" y="98317"/>
                  </a:lnTo>
                  <a:lnTo>
                    <a:pt x="4834153" y="134741"/>
                  </a:lnTo>
                  <a:lnTo>
                    <a:pt x="4800451" y="169102"/>
                  </a:lnTo>
                  <a:lnTo>
                    <a:pt x="4763651" y="202388"/>
                  </a:lnTo>
                  <a:lnTo>
                    <a:pt x="4726411" y="235582"/>
                  </a:lnTo>
                  <a:lnTo>
                    <a:pt x="4691388" y="269672"/>
                  </a:lnTo>
                  <a:lnTo>
                    <a:pt x="4686475" y="275330"/>
                  </a:lnTo>
                  <a:lnTo>
                    <a:pt x="4682566" y="281382"/>
                  </a:lnTo>
                  <a:lnTo>
                    <a:pt x="4680666" y="287631"/>
                  </a:lnTo>
                  <a:lnTo>
                    <a:pt x="4681778" y="293879"/>
                  </a:lnTo>
                  <a:lnTo>
                    <a:pt x="4684824" y="300076"/>
                  </a:lnTo>
                  <a:lnTo>
                    <a:pt x="4692963" y="303856"/>
                  </a:lnTo>
                  <a:lnTo>
                    <a:pt x="4745295" y="326434"/>
                  </a:lnTo>
                  <a:lnTo>
                    <a:pt x="4789754" y="346062"/>
                  </a:lnTo>
                  <a:lnTo>
                    <a:pt x="4833341" y="366620"/>
                  </a:lnTo>
                  <a:lnTo>
                    <a:pt x="4875443" y="388680"/>
                  </a:lnTo>
                  <a:lnTo>
                    <a:pt x="4915448" y="412815"/>
                  </a:lnTo>
                  <a:lnTo>
                    <a:pt x="4951151" y="445940"/>
                  </a:lnTo>
                  <a:lnTo>
                    <a:pt x="4955461" y="459444"/>
                  </a:lnTo>
                  <a:lnTo>
                    <a:pt x="4954784" y="469316"/>
                  </a:lnTo>
                  <a:lnTo>
                    <a:pt x="4902451" y="528647"/>
                  </a:lnTo>
                  <a:lnTo>
                    <a:pt x="4857903" y="554933"/>
                  </a:lnTo>
                  <a:lnTo>
                    <a:pt x="4809861" y="578817"/>
                  </a:lnTo>
                  <a:lnTo>
                    <a:pt x="4762749" y="603479"/>
                  </a:lnTo>
                  <a:lnTo>
                    <a:pt x="4753412" y="609222"/>
                  </a:lnTo>
                  <a:lnTo>
                    <a:pt x="4744967" y="615674"/>
                  </a:lnTo>
                  <a:lnTo>
                    <a:pt x="4738403" y="622973"/>
                  </a:lnTo>
                  <a:lnTo>
                    <a:pt x="4734708" y="631257"/>
                  </a:lnTo>
                  <a:lnTo>
                    <a:pt x="4737027" y="646014"/>
                  </a:lnTo>
                  <a:lnTo>
                    <a:pt x="4748531" y="658693"/>
                  </a:lnTo>
                  <a:lnTo>
                    <a:pt x="4765648" y="669285"/>
                  </a:lnTo>
                  <a:lnTo>
                    <a:pt x="4784803" y="677780"/>
                  </a:lnTo>
                  <a:lnTo>
                    <a:pt x="4815289" y="689848"/>
                  </a:lnTo>
                  <a:lnTo>
                    <a:pt x="4845012" y="702959"/>
                  </a:lnTo>
                  <a:lnTo>
                    <a:pt x="4897542" y="735541"/>
                  </a:lnTo>
                  <a:lnTo>
                    <a:pt x="4930643" y="780615"/>
                  </a:lnTo>
                  <a:lnTo>
                    <a:pt x="4934913" y="805714"/>
                  </a:lnTo>
                  <a:lnTo>
                    <a:pt x="4928418" y="830375"/>
                  </a:lnTo>
                  <a:lnTo>
                    <a:pt x="4904466" y="857730"/>
                  </a:lnTo>
                  <a:lnTo>
                    <a:pt x="4870269" y="879517"/>
                  </a:lnTo>
                  <a:lnTo>
                    <a:pt x="4832814" y="899838"/>
                  </a:lnTo>
                  <a:lnTo>
                    <a:pt x="4799085" y="922792"/>
                  </a:lnTo>
                  <a:lnTo>
                    <a:pt x="4793509" y="928191"/>
                  </a:lnTo>
                  <a:lnTo>
                    <a:pt x="4789056" y="934121"/>
                  </a:lnTo>
                  <a:lnTo>
                    <a:pt x="4786532" y="940426"/>
                  </a:lnTo>
                  <a:lnTo>
                    <a:pt x="4786745" y="946947"/>
                  </a:lnTo>
                  <a:lnTo>
                    <a:pt x="4789360" y="952934"/>
                  </a:lnTo>
                  <a:lnTo>
                    <a:pt x="4793281" y="957887"/>
                  </a:lnTo>
                  <a:lnTo>
                    <a:pt x="4798508" y="961807"/>
                  </a:lnTo>
                  <a:lnTo>
                    <a:pt x="4824197" y="992191"/>
                  </a:lnTo>
                  <a:lnTo>
                    <a:pt x="4840818" y="1025922"/>
                  </a:lnTo>
                  <a:lnTo>
                    <a:pt x="4847849" y="1061465"/>
                  </a:lnTo>
                  <a:lnTo>
                    <a:pt x="4844769" y="1097283"/>
                  </a:lnTo>
                  <a:lnTo>
                    <a:pt x="4827166" y="1097287"/>
                  </a:lnTo>
                  <a:lnTo>
                    <a:pt x="4809567" y="1097434"/>
                  </a:lnTo>
                  <a:lnTo>
                    <a:pt x="4791979" y="1097807"/>
                  </a:lnTo>
                  <a:lnTo>
                    <a:pt x="4774405" y="1098491"/>
                  </a:lnTo>
                  <a:lnTo>
                    <a:pt x="3712915" y="1114662"/>
                  </a:lnTo>
                  <a:close/>
                </a:path>
              </a:pathLst>
            </a:custGeom>
            <a:solidFill>
              <a:srgbClr val="FFE8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378" y="1518901"/>
              <a:ext cx="77012" cy="787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8108" y="1217755"/>
              <a:ext cx="77012" cy="787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3994" y="853178"/>
              <a:ext cx="77071" cy="7876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34896" y="793894"/>
              <a:ext cx="77071" cy="7876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59011" y="1574404"/>
              <a:ext cx="77071" cy="7876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14376" y="1213974"/>
              <a:ext cx="77012" cy="7876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41052" y="773940"/>
              <a:ext cx="77032" cy="7876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25646" y="1562536"/>
              <a:ext cx="76953" cy="7876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48678" y="1182101"/>
              <a:ext cx="77012" cy="7876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87431" y="797727"/>
              <a:ext cx="76953" cy="7876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75858" y="1558546"/>
              <a:ext cx="77032" cy="78765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865032" y="651689"/>
            <a:ext cx="3805554" cy="9683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7900"/>
              </a:lnSpc>
              <a:spcBef>
                <a:spcPts val="90"/>
              </a:spcBef>
            </a:pPr>
            <a:r>
              <a:rPr sz="1750" spc="-110" dirty="0">
                <a:latin typeface="Arial Black"/>
                <a:cs typeface="Arial Black"/>
              </a:rPr>
              <a:t>Як</a:t>
            </a:r>
            <a:r>
              <a:rPr sz="1750" spc="-65" dirty="0">
                <a:latin typeface="Arial Black"/>
                <a:cs typeface="Arial Black"/>
              </a:rPr>
              <a:t> </a:t>
            </a:r>
            <a:r>
              <a:rPr sz="1750" spc="-10" dirty="0">
                <a:latin typeface="Arial Black"/>
                <a:cs typeface="Arial Black"/>
              </a:rPr>
              <a:t>вибудовувати</a:t>
            </a:r>
            <a:r>
              <a:rPr sz="1750" spc="-65" dirty="0">
                <a:latin typeface="Arial Black"/>
                <a:cs typeface="Arial Black"/>
              </a:rPr>
              <a:t> </a:t>
            </a:r>
            <a:r>
              <a:rPr sz="1750" spc="-70" dirty="0">
                <a:latin typeface="Arial Black"/>
                <a:cs typeface="Arial Black"/>
              </a:rPr>
              <a:t>спıлкування</a:t>
            </a:r>
            <a:r>
              <a:rPr sz="1750" spc="-60" dirty="0">
                <a:latin typeface="Arial Black"/>
                <a:cs typeface="Arial Black"/>
              </a:rPr>
              <a:t> </a:t>
            </a:r>
            <a:r>
              <a:rPr sz="1750" spc="-50" dirty="0">
                <a:latin typeface="Arial Black"/>
                <a:cs typeface="Arial Black"/>
              </a:rPr>
              <a:t>з </a:t>
            </a:r>
            <a:r>
              <a:rPr sz="1750" spc="-10" dirty="0">
                <a:latin typeface="Arial Black"/>
                <a:cs typeface="Arial Black"/>
              </a:rPr>
              <a:t>людьми</a:t>
            </a:r>
            <a:r>
              <a:rPr sz="1750" b="1" spc="-10" dirty="0">
                <a:latin typeface="Arial"/>
                <a:cs typeface="Arial"/>
              </a:rPr>
              <a:t>,</a:t>
            </a:r>
            <a:r>
              <a:rPr sz="1750" b="1" spc="-15" dirty="0">
                <a:latin typeface="Arial"/>
                <a:cs typeface="Arial"/>
              </a:rPr>
              <a:t> </a:t>
            </a:r>
            <a:r>
              <a:rPr sz="1750" dirty="0">
                <a:latin typeface="Arial Black"/>
                <a:cs typeface="Arial Black"/>
              </a:rPr>
              <a:t>чиї</a:t>
            </a:r>
            <a:r>
              <a:rPr sz="1750" spc="-105" dirty="0">
                <a:latin typeface="Arial Black"/>
                <a:cs typeface="Arial Black"/>
              </a:rPr>
              <a:t> </a:t>
            </a:r>
            <a:r>
              <a:rPr sz="1750" spc="-70" dirty="0">
                <a:latin typeface="Arial Black"/>
                <a:cs typeface="Arial Black"/>
              </a:rPr>
              <a:t>близькı</a:t>
            </a:r>
            <a:r>
              <a:rPr sz="1750" spc="-90" dirty="0">
                <a:latin typeface="Arial Black"/>
                <a:cs typeface="Arial Black"/>
              </a:rPr>
              <a:t> </a:t>
            </a:r>
            <a:r>
              <a:rPr sz="1750" dirty="0">
                <a:latin typeface="Arial Black"/>
                <a:cs typeface="Arial Black"/>
              </a:rPr>
              <a:t>живуть</a:t>
            </a:r>
            <a:r>
              <a:rPr sz="1750" spc="-100" dirty="0">
                <a:latin typeface="Arial Black"/>
                <a:cs typeface="Arial Black"/>
              </a:rPr>
              <a:t> </a:t>
            </a:r>
            <a:r>
              <a:rPr sz="1750" spc="-50" dirty="0">
                <a:latin typeface="Arial Black"/>
                <a:cs typeface="Arial Black"/>
              </a:rPr>
              <a:t>з психıчним</a:t>
            </a:r>
            <a:r>
              <a:rPr sz="1750" spc="-80" dirty="0">
                <a:latin typeface="Arial Black"/>
                <a:cs typeface="Arial Black"/>
              </a:rPr>
              <a:t> </a:t>
            </a:r>
            <a:r>
              <a:rPr sz="1750" spc="-10" dirty="0">
                <a:latin typeface="Arial Black"/>
                <a:cs typeface="Arial Black"/>
              </a:rPr>
              <a:t>порушенням</a:t>
            </a:r>
            <a:r>
              <a:rPr sz="1750" b="1" spc="-10" dirty="0">
                <a:latin typeface="Arial"/>
                <a:cs typeface="Arial"/>
              </a:rPr>
              <a:t>?</a:t>
            </a:r>
            <a:endParaRPr sz="175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2695" y="1852416"/>
            <a:ext cx="5229817" cy="3113027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875350" y="2180265"/>
            <a:ext cx="3747135" cy="22047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340"/>
              </a:spcBef>
            </a:pPr>
            <a:r>
              <a:rPr sz="1800" dirty="0">
                <a:latin typeface="Lucida Sans Unicode"/>
                <a:cs typeface="Lucida Sans Unicode"/>
              </a:rPr>
              <a:t>уникайте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spc="-30" dirty="0">
                <a:latin typeface="Lucida Sans Unicode"/>
                <a:cs typeface="Lucida Sans Unicode"/>
              </a:rPr>
              <a:t>фраз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Arial MT"/>
                <a:cs typeface="Arial MT"/>
              </a:rPr>
              <a:t>«</a:t>
            </a:r>
            <a:r>
              <a:rPr sz="1800" dirty="0">
                <a:latin typeface="Lucida Sans Unicode"/>
                <a:cs typeface="Lucida Sans Unicode"/>
              </a:rPr>
              <a:t>я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тебе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розумıю</a:t>
            </a:r>
            <a:r>
              <a:rPr sz="1800" spc="-10" dirty="0">
                <a:latin typeface="Arial MT"/>
                <a:cs typeface="Arial MT"/>
              </a:rPr>
              <a:t>», </a:t>
            </a:r>
            <a:r>
              <a:rPr sz="1800" dirty="0">
                <a:latin typeface="Lucida Sans Unicode"/>
                <a:cs typeface="Lucida Sans Unicode"/>
              </a:rPr>
              <a:t>якщо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у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вас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не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було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подıбного досвıду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sz="1800" dirty="0">
                <a:latin typeface="Lucida Sans Unicode"/>
                <a:cs typeface="Lucida Sans Unicode"/>
              </a:rPr>
              <a:t>не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давайте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spc="-40" dirty="0">
                <a:latin typeface="Lucida Sans Unicode"/>
                <a:cs typeface="Lucida Sans Unicode"/>
              </a:rPr>
              <a:t>порад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людинı</a:t>
            </a:r>
            <a:endParaRPr sz="1800">
              <a:latin typeface="Lucida Sans Unicode"/>
              <a:cs typeface="Lucida Sans Unicode"/>
            </a:endParaRPr>
          </a:p>
          <a:p>
            <a:pPr marL="12700" marR="121920" algn="just">
              <a:lnSpc>
                <a:spcPts val="1950"/>
              </a:lnSpc>
              <a:spcBef>
                <a:spcPts val="1680"/>
              </a:spcBef>
            </a:pPr>
            <a:r>
              <a:rPr sz="1800" dirty="0">
                <a:latin typeface="Lucida Sans Unicode"/>
                <a:cs typeface="Lucida Sans Unicode"/>
              </a:rPr>
              <a:t>усе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що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можна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зробити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spc="85" dirty="0">
                <a:latin typeface="Lucida Sans Unicode"/>
                <a:cs typeface="Lucida Sans Unicode"/>
              </a:rPr>
              <a:t>в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цьому випадку</a:t>
            </a:r>
            <a:r>
              <a:rPr sz="1800" spc="-10" dirty="0">
                <a:latin typeface="Arial MT"/>
                <a:cs typeface="Arial MT"/>
              </a:rPr>
              <a:t>,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–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вислухати</a:t>
            </a:r>
            <a:r>
              <a:rPr sz="1800" spc="-10" dirty="0">
                <a:latin typeface="Arial MT"/>
                <a:cs typeface="Arial MT"/>
              </a:rPr>
              <a:t>,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проявити </a:t>
            </a:r>
            <a:r>
              <a:rPr sz="1800" dirty="0">
                <a:latin typeface="Lucida Sans Unicode"/>
                <a:cs typeface="Lucida Sans Unicode"/>
              </a:rPr>
              <a:t>чуйнıсть ı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бажання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допомогти</a:t>
            </a:r>
            <a:endParaRPr sz="1800">
              <a:latin typeface="Lucida Sans Unicode"/>
              <a:cs typeface="Lucida Sans Unicode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509785" y="625199"/>
            <a:ext cx="4955540" cy="1115060"/>
            <a:chOff x="5509785" y="625199"/>
            <a:chExt cx="4955540" cy="1115060"/>
          </a:xfrm>
        </p:grpSpPr>
        <p:sp>
          <p:nvSpPr>
            <p:cNvPr id="19" name="object 19"/>
            <p:cNvSpPr/>
            <p:nvPr/>
          </p:nvSpPr>
          <p:spPr>
            <a:xfrm>
              <a:off x="5509785" y="625199"/>
              <a:ext cx="4955540" cy="1115060"/>
            </a:xfrm>
            <a:custGeom>
              <a:avLst/>
              <a:gdLst/>
              <a:ahLst/>
              <a:cxnLst/>
              <a:rect l="l" t="t" r="r" b="b"/>
              <a:pathLst>
                <a:path w="4955540" h="1115060">
                  <a:moveTo>
                    <a:pt x="3712915" y="1114662"/>
                  </a:moveTo>
                  <a:lnTo>
                    <a:pt x="2142882" y="1112865"/>
                  </a:lnTo>
                  <a:lnTo>
                    <a:pt x="720013" y="1103881"/>
                  </a:lnTo>
                  <a:lnTo>
                    <a:pt x="100011" y="1098491"/>
                  </a:lnTo>
                  <a:lnTo>
                    <a:pt x="11479" y="1081793"/>
                  </a:lnTo>
                  <a:lnTo>
                    <a:pt x="37922" y="1040519"/>
                  </a:lnTo>
                  <a:lnTo>
                    <a:pt x="70336" y="1001682"/>
                  </a:lnTo>
                  <a:lnTo>
                    <a:pt x="108293" y="965750"/>
                  </a:lnTo>
                  <a:lnTo>
                    <a:pt x="151366" y="933189"/>
                  </a:lnTo>
                  <a:lnTo>
                    <a:pt x="13107" y="742105"/>
                  </a:lnTo>
                  <a:lnTo>
                    <a:pt x="7083" y="733297"/>
                  </a:lnTo>
                  <a:lnTo>
                    <a:pt x="2296" y="723982"/>
                  </a:lnTo>
                  <a:lnTo>
                    <a:pt x="0" y="714540"/>
                  </a:lnTo>
                  <a:lnTo>
                    <a:pt x="1449" y="705348"/>
                  </a:lnTo>
                  <a:lnTo>
                    <a:pt x="37314" y="680668"/>
                  </a:lnTo>
                  <a:lnTo>
                    <a:pt x="69037" y="668961"/>
                  </a:lnTo>
                  <a:lnTo>
                    <a:pt x="100017" y="656244"/>
                  </a:lnTo>
                  <a:lnTo>
                    <a:pt x="127778" y="640801"/>
                  </a:lnTo>
                  <a:lnTo>
                    <a:pt x="149843" y="620912"/>
                  </a:lnTo>
                  <a:lnTo>
                    <a:pt x="162893" y="596786"/>
                  </a:lnTo>
                  <a:lnTo>
                    <a:pt x="166344" y="570751"/>
                  </a:lnTo>
                  <a:lnTo>
                    <a:pt x="161820" y="544263"/>
                  </a:lnTo>
                  <a:lnTo>
                    <a:pt x="150945" y="518779"/>
                  </a:lnTo>
                  <a:lnTo>
                    <a:pt x="135639" y="494951"/>
                  </a:lnTo>
                  <a:lnTo>
                    <a:pt x="117812" y="472052"/>
                  </a:lnTo>
                  <a:lnTo>
                    <a:pt x="99079" y="449479"/>
                  </a:lnTo>
                  <a:lnTo>
                    <a:pt x="81055" y="426624"/>
                  </a:lnTo>
                  <a:lnTo>
                    <a:pt x="72053" y="412128"/>
                  </a:lnTo>
                  <a:lnTo>
                    <a:pt x="66503" y="396818"/>
                  </a:lnTo>
                  <a:lnTo>
                    <a:pt x="66810" y="381972"/>
                  </a:lnTo>
                  <a:lnTo>
                    <a:pt x="104352" y="356480"/>
                  </a:lnTo>
                  <a:lnTo>
                    <a:pt x="115291" y="353950"/>
                  </a:lnTo>
                  <a:lnTo>
                    <a:pt x="137211" y="348316"/>
                  </a:lnTo>
                  <a:lnTo>
                    <a:pt x="179902" y="333691"/>
                  </a:lnTo>
                  <a:lnTo>
                    <a:pt x="217629" y="315740"/>
                  </a:lnTo>
                  <a:lnTo>
                    <a:pt x="246671" y="278073"/>
                  </a:lnTo>
                  <a:lnTo>
                    <a:pt x="244866" y="268472"/>
                  </a:lnTo>
                  <a:lnTo>
                    <a:pt x="200415" y="219910"/>
                  </a:lnTo>
                  <a:lnTo>
                    <a:pt x="167190" y="194883"/>
                  </a:lnTo>
                  <a:lnTo>
                    <a:pt x="92768" y="142413"/>
                  </a:lnTo>
                  <a:lnTo>
                    <a:pt x="59547" y="117385"/>
                  </a:lnTo>
                  <a:lnTo>
                    <a:pt x="34301" y="94772"/>
                  </a:lnTo>
                  <a:lnTo>
                    <a:pt x="21019" y="75780"/>
                  </a:lnTo>
                  <a:lnTo>
                    <a:pt x="23687" y="61616"/>
                  </a:lnTo>
                  <a:lnTo>
                    <a:pt x="46293" y="53487"/>
                  </a:lnTo>
                  <a:lnTo>
                    <a:pt x="1152226" y="0"/>
                  </a:lnTo>
                  <a:lnTo>
                    <a:pt x="2707346" y="4483"/>
                  </a:lnTo>
                  <a:lnTo>
                    <a:pt x="4093634" y="32458"/>
                  </a:lnTo>
                  <a:lnTo>
                    <a:pt x="4693068" y="49445"/>
                  </a:lnTo>
                  <a:lnTo>
                    <a:pt x="4740473" y="46497"/>
                  </a:lnTo>
                  <a:lnTo>
                    <a:pt x="4787702" y="47081"/>
                  </a:lnTo>
                  <a:lnTo>
                    <a:pt x="4834755" y="51197"/>
                  </a:lnTo>
                  <a:lnTo>
                    <a:pt x="4881631" y="58844"/>
                  </a:lnTo>
                  <a:lnTo>
                    <a:pt x="4862099" y="98317"/>
                  </a:lnTo>
                  <a:lnTo>
                    <a:pt x="4834153" y="134741"/>
                  </a:lnTo>
                  <a:lnTo>
                    <a:pt x="4800451" y="169102"/>
                  </a:lnTo>
                  <a:lnTo>
                    <a:pt x="4763651" y="202388"/>
                  </a:lnTo>
                  <a:lnTo>
                    <a:pt x="4726411" y="235582"/>
                  </a:lnTo>
                  <a:lnTo>
                    <a:pt x="4691388" y="269672"/>
                  </a:lnTo>
                  <a:lnTo>
                    <a:pt x="4686475" y="275330"/>
                  </a:lnTo>
                  <a:lnTo>
                    <a:pt x="4682566" y="281382"/>
                  </a:lnTo>
                  <a:lnTo>
                    <a:pt x="4680666" y="287631"/>
                  </a:lnTo>
                  <a:lnTo>
                    <a:pt x="4681778" y="293879"/>
                  </a:lnTo>
                  <a:lnTo>
                    <a:pt x="4684824" y="300076"/>
                  </a:lnTo>
                  <a:lnTo>
                    <a:pt x="4692963" y="303856"/>
                  </a:lnTo>
                  <a:lnTo>
                    <a:pt x="4745295" y="326434"/>
                  </a:lnTo>
                  <a:lnTo>
                    <a:pt x="4789754" y="346062"/>
                  </a:lnTo>
                  <a:lnTo>
                    <a:pt x="4833341" y="366620"/>
                  </a:lnTo>
                  <a:lnTo>
                    <a:pt x="4875443" y="388680"/>
                  </a:lnTo>
                  <a:lnTo>
                    <a:pt x="4915448" y="412815"/>
                  </a:lnTo>
                  <a:lnTo>
                    <a:pt x="4951151" y="445940"/>
                  </a:lnTo>
                  <a:lnTo>
                    <a:pt x="4955461" y="459444"/>
                  </a:lnTo>
                  <a:lnTo>
                    <a:pt x="4954784" y="469316"/>
                  </a:lnTo>
                  <a:lnTo>
                    <a:pt x="4902451" y="528647"/>
                  </a:lnTo>
                  <a:lnTo>
                    <a:pt x="4857903" y="554933"/>
                  </a:lnTo>
                  <a:lnTo>
                    <a:pt x="4809861" y="578817"/>
                  </a:lnTo>
                  <a:lnTo>
                    <a:pt x="4762749" y="603479"/>
                  </a:lnTo>
                  <a:lnTo>
                    <a:pt x="4753412" y="609222"/>
                  </a:lnTo>
                  <a:lnTo>
                    <a:pt x="4744967" y="615674"/>
                  </a:lnTo>
                  <a:lnTo>
                    <a:pt x="4738403" y="622973"/>
                  </a:lnTo>
                  <a:lnTo>
                    <a:pt x="4734708" y="631257"/>
                  </a:lnTo>
                  <a:lnTo>
                    <a:pt x="4737027" y="646014"/>
                  </a:lnTo>
                  <a:lnTo>
                    <a:pt x="4748531" y="658693"/>
                  </a:lnTo>
                  <a:lnTo>
                    <a:pt x="4765648" y="669285"/>
                  </a:lnTo>
                  <a:lnTo>
                    <a:pt x="4784803" y="677780"/>
                  </a:lnTo>
                  <a:lnTo>
                    <a:pt x="4815289" y="689848"/>
                  </a:lnTo>
                  <a:lnTo>
                    <a:pt x="4845012" y="702959"/>
                  </a:lnTo>
                  <a:lnTo>
                    <a:pt x="4897542" y="735541"/>
                  </a:lnTo>
                  <a:lnTo>
                    <a:pt x="4930643" y="780615"/>
                  </a:lnTo>
                  <a:lnTo>
                    <a:pt x="4934913" y="805714"/>
                  </a:lnTo>
                  <a:lnTo>
                    <a:pt x="4928418" y="830375"/>
                  </a:lnTo>
                  <a:lnTo>
                    <a:pt x="4904466" y="857730"/>
                  </a:lnTo>
                  <a:lnTo>
                    <a:pt x="4870269" y="879517"/>
                  </a:lnTo>
                  <a:lnTo>
                    <a:pt x="4832814" y="899838"/>
                  </a:lnTo>
                  <a:lnTo>
                    <a:pt x="4799085" y="922792"/>
                  </a:lnTo>
                  <a:lnTo>
                    <a:pt x="4793509" y="928191"/>
                  </a:lnTo>
                  <a:lnTo>
                    <a:pt x="4789056" y="934121"/>
                  </a:lnTo>
                  <a:lnTo>
                    <a:pt x="4786532" y="940426"/>
                  </a:lnTo>
                  <a:lnTo>
                    <a:pt x="4786745" y="946947"/>
                  </a:lnTo>
                  <a:lnTo>
                    <a:pt x="4789360" y="952934"/>
                  </a:lnTo>
                  <a:lnTo>
                    <a:pt x="4793281" y="957887"/>
                  </a:lnTo>
                  <a:lnTo>
                    <a:pt x="4798508" y="961807"/>
                  </a:lnTo>
                  <a:lnTo>
                    <a:pt x="4824197" y="992191"/>
                  </a:lnTo>
                  <a:lnTo>
                    <a:pt x="4840818" y="1025922"/>
                  </a:lnTo>
                  <a:lnTo>
                    <a:pt x="4847849" y="1061465"/>
                  </a:lnTo>
                  <a:lnTo>
                    <a:pt x="4844769" y="1097283"/>
                  </a:lnTo>
                  <a:lnTo>
                    <a:pt x="4827166" y="1097287"/>
                  </a:lnTo>
                  <a:lnTo>
                    <a:pt x="4809567" y="1097434"/>
                  </a:lnTo>
                  <a:lnTo>
                    <a:pt x="4791979" y="1097807"/>
                  </a:lnTo>
                  <a:lnTo>
                    <a:pt x="4774405" y="1098491"/>
                  </a:lnTo>
                  <a:lnTo>
                    <a:pt x="3712915" y="1114662"/>
                  </a:lnTo>
                  <a:close/>
                </a:path>
              </a:pathLst>
            </a:custGeom>
            <a:solidFill>
              <a:srgbClr val="FFE8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6056" y="1518901"/>
              <a:ext cx="77012" cy="7876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80786" y="1217755"/>
              <a:ext cx="77012" cy="7876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27573" y="793894"/>
              <a:ext cx="77071" cy="7876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66672" y="853178"/>
              <a:ext cx="77071" cy="7876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51688" y="1574404"/>
              <a:ext cx="77071" cy="7876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07054" y="1213974"/>
              <a:ext cx="77012" cy="7876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33730" y="773940"/>
              <a:ext cx="77032" cy="7876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18323" y="1562536"/>
              <a:ext cx="76953" cy="7876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141355" y="1182101"/>
              <a:ext cx="77012" cy="7876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80109" y="797727"/>
              <a:ext cx="76953" cy="7876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68536" y="1558546"/>
              <a:ext cx="77032" cy="78765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6327884" y="651689"/>
            <a:ext cx="3237865" cy="9683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17900"/>
              </a:lnSpc>
              <a:spcBef>
                <a:spcPts val="90"/>
              </a:spcBef>
            </a:pPr>
            <a:r>
              <a:rPr sz="1750" spc="-110" dirty="0">
                <a:latin typeface="Arial Black"/>
                <a:cs typeface="Arial Black"/>
              </a:rPr>
              <a:t>Як</a:t>
            </a:r>
            <a:r>
              <a:rPr sz="1750" spc="-90" dirty="0">
                <a:latin typeface="Arial Black"/>
                <a:cs typeface="Arial Black"/>
              </a:rPr>
              <a:t> </a:t>
            </a:r>
            <a:r>
              <a:rPr sz="1750" spc="-20" dirty="0">
                <a:latin typeface="Arial Black"/>
                <a:cs typeface="Arial Black"/>
              </a:rPr>
              <a:t>поводитися</a:t>
            </a:r>
            <a:r>
              <a:rPr sz="1750" spc="-85" dirty="0">
                <a:latin typeface="Arial Black"/>
                <a:cs typeface="Arial Black"/>
              </a:rPr>
              <a:t> </a:t>
            </a:r>
            <a:r>
              <a:rPr sz="1750" spc="-210" dirty="0">
                <a:latin typeface="Arial Black"/>
                <a:cs typeface="Arial Black"/>
              </a:rPr>
              <a:t>з</a:t>
            </a:r>
            <a:r>
              <a:rPr sz="1750" spc="-85" dirty="0">
                <a:latin typeface="Arial Black"/>
                <a:cs typeface="Arial Black"/>
              </a:rPr>
              <a:t> </a:t>
            </a:r>
            <a:r>
              <a:rPr sz="1750" spc="-30" dirty="0">
                <a:latin typeface="Arial Black"/>
                <a:cs typeface="Arial Black"/>
              </a:rPr>
              <a:t>людьми</a:t>
            </a:r>
            <a:r>
              <a:rPr sz="1750" spc="-90" dirty="0">
                <a:latin typeface="Arial Black"/>
                <a:cs typeface="Arial Black"/>
              </a:rPr>
              <a:t> </a:t>
            </a:r>
            <a:r>
              <a:rPr sz="1750" spc="-65" dirty="0">
                <a:latin typeface="Arial Black"/>
                <a:cs typeface="Arial Black"/>
              </a:rPr>
              <a:t>з </a:t>
            </a:r>
            <a:r>
              <a:rPr sz="1750" spc="-60" dirty="0">
                <a:latin typeface="Arial Black"/>
                <a:cs typeface="Arial Black"/>
              </a:rPr>
              <a:t>розладами</a:t>
            </a:r>
            <a:r>
              <a:rPr sz="1750" spc="-85" dirty="0">
                <a:latin typeface="Arial Black"/>
                <a:cs typeface="Arial Black"/>
              </a:rPr>
              <a:t> </a:t>
            </a:r>
            <a:r>
              <a:rPr sz="1750" spc="-10" dirty="0">
                <a:latin typeface="Arial Black"/>
                <a:cs typeface="Arial Black"/>
              </a:rPr>
              <a:t>аутистичного спектра</a:t>
            </a:r>
            <a:r>
              <a:rPr sz="1750" b="1" spc="-10" dirty="0">
                <a:latin typeface="Arial"/>
                <a:cs typeface="Arial"/>
              </a:rPr>
              <a:t>?</a:t>
            </a:r>
            <a:endParaRPr sz="1750">
              <a:latin typeface="Arial"/>
              <a:cs typeface="Arial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482567" y="1849372"/>
            <a:ext cx="5052138" cy="4645059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5992460" y="2052700"/>
            <a:ext cx="4297680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  <a:tabLst>
                <a:tab pos="1854835" algn="l"/>
                <a:tab pos="2097405" algn="l"/>
                <a:tab pos="3342640" algn="l"/>
              </a:tabLst>
            </a:pPr>
            <a:r>
              <a:rPr sz="1800" spc="-10" dirty="0">
                <a:latin typeface="Lucida Sans Unicode"/>
                <a:cs typeface="Lucida Sans Unicode"/>
              </a:rPr>
              <a:t>надважливими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50" dirty="0">
                <a:latin typeface="Lucida Sans Unicode"/>
                <a:cs typeface="Lucida Sans Unicode"/>
              </a:rPr>
              <a:t>є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10" dirty="0">
                <a:latin typeface="Lucida Sans Unicode"/>
                <a:cs typeface="Lucida Sans Unicode"/>
              </a:rPr>
              <a:t>розклади</a:t>
            </a:r>
            <a:r>
              <a:rPr sz="1800" spc="-10" dirty="0">
                <a:latin typeface="Arial MT"/>
                <a:cs typeface="Arial MT"/>
              </a:rPr>
              <a:t>,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30" dirty="0">
                <a:latin typeface="Lucida Sans Unicode"/>
                <a:cs typeface="Lucida Sans Unicode"/>
              </a:rPr>
              <a:t>порядок дıй</a:t>
            </a:r>
            <a:r>
              <a:rPr sz="1800" spc="-30" dirty="0">
                <a:latin typeface="Arial MT"/>
                <a:cs typeface="Arial MT"/>
              </a:rPr>
              <a:t>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рутини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ı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звичнı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маршрути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547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370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34" name="object 34"/>
          <p:cNvSpPr txBox="1"/>
          <p:nvPr/>
        </p:nvSpPr>
        <p:spPr>
          <a:xfrm>
            <a:off x="5992460" y="2995675"/>
            <a:ext cx="672465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800" spc="-40" dirty="0">
                <a:latin typeface="Lucida Sans Unicode"/>
                <a:cs typeface="Lucida Sans Unicode"/>
              </a:rPr>
              <a:t>дайте </a:t>
            </a:r>
            <a:r>
              <a:rPr sz="1800" spc="-10" dirty="0">
                <a:latin typeface="Lucida Sans Unicode"/>
                <a:cs typeface="Lucida Sans Unicode"/>
              </a:rPr>
              <a:t>паузи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25157" y="2995675"/>
            <a:ext cx="2037080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marR="5080" indent="-254635">
              <a:lnSpc>
                <a:spcPct val="114599"/>
              </a:lnSpc>
              <a:spcBef>
                <a:spcPts val="100"/>
              </a:spcBef>
              <a:tabLst>
                <a:tab pos="838835" algn="l"/>
                <a:tab pos="1006475" algn="l"/>
                <a:tab pos="1571625" algn="l"/>
              </a:tabLst>
            </a:pPr>
            <a:r>
              <a:rPr sz="1800" spc="-10" dirty="0">
                <a:latin typeface="Lucida Sans Unicode"/>
                <a:cs typeface="Lucida Sans Unicode"/>
              </a:rPr>
              <a:t>людинı</a:t>
            </a:r>
            <a:r>
              <a:rPr sz="1800" dirty="0">
                <a:latin typeface="Lucida Sans Unicode"/>
                <a:cs typeface="Lucida Sans Unicode"/>
              </a:rPr>
              <a:t>		</a:t>
            </a:r>
            <a:r>
              <a:rPr sz="1800" spc="-25" dirty="0">
                <a:latin typeface="Lucida Sans Unicode"/>
                <a:cs typeface="Lucida Sans Unicode"/>
              </a:rPr>
              <a:t>час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25" dirty="0">
                <a:latin typeface="Lucida Sans Unicode"/>
                <a:cs typeface="Lucida Sans Unicode"/>
              </a:rPr>
              <a:t>на</a:t>
            </a:r>
            <a:r>
              <a:rPr sz="1800" spc="500" dirty="0">
                <a:latin typeface="Lucida Sans Unicode"/>
                <a:cs typeface="Lucida Sans Unicode"/>
              </a:rPr>
              <a:t> </a:t>
            </a:r>
            <a:r>
              <a:rPr sz="1800" spc="35" dirty="0">
                <a:latin typeface="Lucida Sans Unicode"/>
                <a:cs typeface="Lucida Sans Unicode"/>
              </a:rPr>
              <a:t>в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10" dirty="0">
                <a:latin typeface="Lucida Sans Unicode"/>
                <a:cs typeface="Lucida Sans Unicode"/>
              </a:rPr>
              <a:t>очıкуваннı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845217" y="2995675"/>
            <a:ext cx="1444625" cy="65405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415"/>
              </a:spcBef>
            </a:pPr>
            <a:r>
              <a:rPr sz="1800" spc="-10" dirty="0">
                <a:latin typeface="Lucida Sans Unicode"/>
                <a:cs typeface="Lucida Sans Unicode"/>
              </a:rPr>
              <a:t>осмислення</a:t>
            </a:r>
            <a:r>
              <a:rPr sz="1800" spc="-10" dirty="0">
                <a:latin typeface="Arial MT"/>
                <a:cs typeface="Arial MT"/>
              </a:rPr>
              <a:t>;</a:t>
            </a:r>
            <a:endParaRPr sz="18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315"/>
              </a:spcBef>
            </a:pPr>
            <a:r>
              <a:rPr sz="1800" spc="-10" dirty="0">
                <a:latin typeface="Lucida Sans Unicode"/>
                <a:cs typeface="Lucida Sans Unicode"/>
              </a:rPr>
              <a:t>вıдповıдı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992460" y="3664330"/>
            <a:ext cx="3909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Lucida Sans Unicode"/>
                <a:cs typeface="Lucida Sans Unicode"/>
              </a:rPr>
              <a:t>необхıдно</a:t>
            </a:r>
            <a:r>
              <a:rPr sz="1800" spc="-10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робити</a:t>
            </a:r>
            <a:r>
              <a:rPr sz="1800" spc="-100" dirty="0">
                <a:latin typeface="Lucida Sans Unicode"/>
                <a:cs typeface="Lucida Sans Unicode"/>
              </a:rPr>
              <a:t> </a:t>
            </a:r>
            <a:r>
              <a:rPr sz="1800" spc="-35" dirty="0">
                <a:latin typeface="Lucida Sans Unicode"/>
                <a:cs typeface="Lucida Sans Unicode"/>
              </a:rPr>
              <a:t>трохи</a:t>
            </a:r>
            <a:r>
              <a:rPr sz="1800" spc="-10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довшими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992460" y="4252975"/>
            <a:ext cx="4297680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  <a:tabLst>
                <a:tab pos="1936750" algn="l"/>
                <a:tab pos="2684145" algn="l"/>
                <a:tab pos="2923540" algn="l"/>
                <a:tab pos="3378200" algn="l"/>
              </a:tabLst>
            </a:pPr>
            <a:r>
              <a:rPr sz="1800" spc="-10" dirty="0">
                <a:latin typeface="Lucida Sans Unicode"/>
                <a:cs typeface="Lucida Sans Unicode"/>
              </a:rPr>
              <a:t>висловлюйтесь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20" dirty="0">
                <a:latin typeface="Lucida Sans Unicode"/>
                <a:cs typeface="Lucida Sans Unicode"/>
              </a:rPr>
              <a:t>чıтко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50" dirty="0">
                <a:latin typeface="Lucida Sans Unicode"/>
                <a:cs typeface="Lucida Sans Unicode"/>
              </a:rPr>
              <a:t>ı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25" dirty="0">
                <a:latin typeface="Lucida Sans Unicode"/>
                <a:cs typeface="Lucida Sans Unicode"/>
              </a:rPr>
              <a:t>не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20" dirty="0">
                <a:latin typeface="Lucida Sans Unicode"/>
                <a:cs typeface="Lucida Sans Unicode"/>
              </a:rPr>
              <a:t>давайте </a:t>
            </a:r>
            <a:r>
              <a:rPr sz="1800" dirty="0">
                <a:latin typeface="Lucida Sans Unicode"/>
                <a:cs typeface="Lucida Sans Unicode"/>
              </a:rPr>
              <a:t>якихось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обıцянок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992460" y="5195950"/>
            <a:ext cx="1217295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  <a:tabLst>
                <a:tab pos="532130" algn="l"/>
              </a:tabLst>
            </a:pPr>
            <a:r>
              <a:rPr sz="1800" spc="-25" dirty="0">
                <a:latin typeface="Lucida Sans Unicode"/>
                <a:cs typeface="Lucida Sans Unicode"/>
              </a:rPr>
              <a:t>не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10" dirty="0">
                <a:latin typeface="Lucida Sans Unicode"/>
                <a:cs typeface="Lucida Sans Unicode"/>
              </a:rPr>
              <a:t>варто </a:t>
            </a:r>
            <a:r>
              <a:rPr sz="1800" spc="-25" dirty="0">
                <a:latin typeface="Lucida Sans Unicode"/>
                <a:cs typeface="Lucida Sans Unicode"/>
              </a:rPr>
              <a:t>метафори</a:t>
            </a:r>
            <a:r>
              <a:rPr sz="1800" spc="-25" dirty="0">
                <a:latin typeface="Arial MT"/>
                <a:cs typeface="Arial MT"/>
              </a:rPr>
              <a:t>,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405055" y="5195950"/>
            <a:ext cx="2884805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indent="-52069">
              <a:lnSpc>
                <a:spcPct val="114599"/>
              </a:lnSpc>
              <a:spcBef>
                <a:spcPts val="100"/>
              </a:spcBef>
              <a:tabLst>
                <a:tab pos="925194" algn="l"/>
                <a:tab pos="976630" algn="l"/>
                <a:tab pos="1365885" algn="l"/>
              </a:tabLst>
            </a:pPr>
            <a:r>
              <a:rPr sz="1800" spc="-10" dirty="0">
                <a:latin typeface="Lucida Sans Unicode"/>
                <a:cs typeface="Lucida Sans Unicode"/>
              </a:rPr>
              <a:t>також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10" dirty="0">
                <a:latin typeface="Lucida Sans Unicode"/>
                <a:cs typeface="Lucida Sans Unicode"/>
              </a:rPr>
              <a:t>використовувати слова</a:t>
            </a:r>
            <a:r>
              <a:rPr sz="1800" dirty="0">
                <a:latin typeface="Lucida Sans Unicode"/>
                <a:cs typeface="Lucida Sans Unicode"/>
              </a:rPr>
              <a:t>		</a:t>
            </a:r>
            <a:r>
              <a:rPr sz="1800" spc="-50" dirty="0">
                <a:latin typeface="Lucida Sans Unicode"/>
                <a:cs typeface="Lucida Sans Unicode"/>
              </a:rPr>
              <a:t>у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10" dirty="0">
                <a:latin typeface="Lucida Sans Unicode"/>
                <a:cs typeface="Lucida Sans Unicode"/>
              </a:rPr>
              <a:t>переносному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992460" y="5864605"/>
            <a:ext cx="1981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Lucida Sans Unicode"/>
                <a:cs typeface="Lucida Sans Unicode"/>
              </a:rPr>
              <a:t>значеннı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155" dirty="0">
                <a:latin typeface="Arial MT"/>
                <a:cs typeface="Arial MT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епıтети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23780" y="291947"/>
            <a:ext cx="3684904" cy="829310"/>
          </a:xfrm>
          <a:custGeom>
            <a:avLst/>
            <a:gdLst/>
            <a:ahLst/>
            <a:cxnLst/>
            <a:rect l="l" t="t" r="r" b="b"/>
            <a:pathLst>
              <a:path w="3684904" h="829310">
                <a:moveTo>
                  <a:pt x="3684574" y="341617"/>
                </a:moveTo>
                <a:lnTo>
                  <a:pt x="3654818" y="306946"/>
                </a:lnTo>
                <a:lnTo>
                  <a:pt x="3617379" y="284772"/>
                </a:lnTo>
                <a:lnTo>
                  <a:pt x="3577679" y="264845"/>
                </a:lnTo>
                <a:lnTo>
                  <a:pt x="3536607" y="246329"/>
                </a:lnTo>
                <a:lnTo>
                  <a:pt x="3489388" y="225933"/>
                </a:lnTo>
                <a:lnTo>
                  <a:pt x="3483343" y="223126"/>
                </a:lnTo>
                <a:lnTo>
                  <a:pt x="3478149" y="212382"/>
                </a:lnTo>
                <a:lnTo>
                  <a:pt x="3483178" y="205867"/>
                </a:lnTo>
                <a:lnTo>
                  <a:pt x="3488220" y="200520"/>
                </a:lnTo>
                <a:lnTo>
                  <a:pt x="3528022" y="162788"/>
                </a:lnTo>
                <a:lnTo>
                  <a:pt x="3569309" y="125742"/>
                </a:lnTo>
                <a:lnTo>
                  <a:pt x="3605415" y="86893"/>
                </a:lnTo>
                <a:lnTo>
                  <a:pt x="3629672" y="43764"/>
                </a:lnTo>
                <a:lnTo>
                  <a:pt x="3594824" y="38074"/>
                </a:lnTo>
                <a:lnTo>
                  <a:pt x="3559835" y="35013"/>
                </a:lnTo>
                <a:lnTo>
                  <a:pt x="3524720" y="34582"/>
                </a:lnTo>
                <a:lnTo>
                  <a:pt x="3489464" y="36766"/>
                </a:lnTo>
                <a:lnTo>
                  <a:pt x="3043771" y="24142"/>
                </a:lnTo>
                <a:lnTo>
                  <a:pt x="2013013" y="3340"/>
                </a:lnTo>
                <a:lnTo>
                  <a:pt x="856729" y="0"/>
                </a:lnTo>
                <a:lnTo>
                  <a:pt x="34429" y="39776"/>
                </a:lnTo>
                <a:lnTo>
                  <a:pt x="14960" y="50584"/>
                </a:lnTo>
                <a:lnTo>
                  <a:pt x="25514" y="70472"/>
                </a:lnTo>
                <a:lnTo>
                  <a:pt x="56070" y="96418"/>
                </a:lnTo>
                <a:lnTo>
                  <a:pt x="137223" y="154381"/>
                </a:lnTo>
                <a:lnTo>
                  <a:pt x="167792" y="180327"/>
                </a:lnTo>
                <a:lnTo>
                  <a:pt x="173532" y="186461"/>
                </a:lnTo>
                <a:lnTo>
                  <a:pt x="178536" y="192874"/>
                </a:lnTo>
                <a:lnTo>
                  <a:pt x="182067" y="199631"/>
                </a:lnTo>
                <a:lnTo>
                  <a:pt x="183413" y="206768"/>
                </a:lnTo>
                <a:lnTo>
                  <a:pt x="180619" y="217398"/>
                </a:lnTo>
                <a:lnTo>
                  <a:pt x="149212" y="241439"/>
                </a:lnTo>
                <a:lnTo>
                  <a:pt x="102031" y="258991"/>
                </a:lnTo>
                <a:lnTo>
                  <a:pt x="77597" y="265061"/>
                </a:lnTo>
                <a:lnTo>
                  <a:pt x="69621" y="267271"/>
                </a:lnTo>
                <a:lnTo>
                  <a:pt x="62280" y="270217"/>
                </a:lnTo>
                <a:lnTo>
                  <a:pt x="56057" y="274269"/>
                </a:lnTo>
                <a:lnTo>
                  <a:pt x="49682" y="284022"/>
                </a:lnTo>
                <a:lnTo>
                  <a:pt x="49453" y="295059"/>
                </a:lnTo>
                <a:lnTo>
                  <a:pt x="53581" y="306438"/>
                </a:lnTo>
                <a:lnTo>
                  <a:pt x="60274" y="317220"/>
                </a:lnTo>
                <a:lnTo>
                  <a:pt x="73672" y="334213"/>
                </a:lnTo>
                <a:lnTo>
                  <a:pt x="87604" y="350989"/>
                </a:lnTo>
                <a:lnTo>
                  <a:pt x="100863" y="368020"/>
                </a:lnTo>
                <a:lnTo>
                  <a:pt x="112242" y="385737"/>
                </a:lnTo>
                <a:lnTo>
                  <a:pt x="120319" y="404685"/>
                </a:lnTo>
                <a:lnTo>
                  <a:pt x="123685" y="424383"/>
                </a:lnTo>
                <a:lnTo>
                  <a:pt x="121119" y="443738"/>
                </a:lnTo>
                <a:lnTo>
                  <a:pt x="95008" y="476465"/>
                </a:lnTo>
                <a:lnTo>
                  <a:pt x="51333" y="497408"/>
                </a:lnTo>
                <a:lnTo>
                  <a:pt x="27749" y="506107"/>
                </a:lnTo>
                <a:lnTo>
                  <a:pt x="19405" y="509485"/>
                </a:lnTo>
                <a:lnTo>
                  <a:pt x="11633" y="513524"/>
                </a:lnTo>
                <a:lnTo>
                  <a:pt x="5245" y="518439"/>
                </a:lnTo>
                <a:lnTo>
                  <a:pt x="1079" y="524459"/>
                </a:lnTo>
                <a:lnTo>
                  <a:pt x="0" y="531291"/>
                </a:lnTo>
                <a:lnTo>
                  <a:pt x="1714" y="538314"/>
                </a:lnTo>
                <a:lnTo>
                  <a:pt x="5270" y="545236"/>
                </a:lnTo>
                <a:lnTo>
                  <a:pt x="9753" y="551789"/>
                </a:lnTo>
                <a:lnTo>
                  <a:pt x="112547" y="693864"/>
                </a:lnTo>
                <a:lnTo>
                  <a:pt x="80530" y="718070"/>
                </a:lnTo>
                <a:lnTo>
                  <a:pt x="52298" y="744791"/>
                </a:lnTo>
                <a:lnTo>
                  <a:pt x="28206" y="773671"/>
                </a:lnTo>
                <a:lnTo>
                  <a:pt x="8534" y="804354"/>
                </a:lnTo>
                <a:lnTo>
                  <a:pt x="74371" y="816775"/>
                </a:lnTo>
                <a:lnTo>
                  <a:pt x="535355" y="820788"/>
                </a:lnTo>
                <a:lnTo>
                  <a:pt x="1593316" y="827468"/>
                </a:lnTo>
                <a:lnTo>
                  <a:pt x="2760688" y="828802"/>
                </a:lnTo>
                <a:lnTo>
                  <a:pt x="3549942" y="816775"/>
                </a:lnTo>
                <a:lnTo>
                  <a:pt x="3563010" y="816267"/>
                </a:lnTo>
                <a:lnTo>
                  <a:pt x="3576091" y="815987"/>
                </a:lnTo>
                <a:lnTo>
                  <a:pt x="3589172" y="815873"/>
                </a:lnTo>
                <a:lnTo>
                  <a:pt x="3602266" y="815873"/>
                </a:lnTo>
                <a:lnTo>
                  <a:pt x="3604552" y="789241"/>
                </a:lnTo>
                <a:lnTo>
                  <a:pt x="3599332" y="762812"/>
                </a:lnTo>
                <a:lnTo>
                  <a:pt x="3586975" y="737730"/>
                </a:lnTo>
                <a:lnTo>
                  <a:pt x="3567874" y="715149"/>
                </a:lnTo>
                <a:lnTo>
                  <a:pt x="3563988" y="712228"/>
                </a:lnTo>
                <a:lnTo>
                  <a:pt x="3561067" y="708545"/>
                </a:lnTo>
                <a:lnTo>
                  <a:pt x="3559124" y="704100"/>
                </a:lnTo>
                <a:lnTo>
                  <a:pt x="3557282" y="697572"/>
                </a:lnTo>
                <a:lnTo>
                  <a:pt x="3562477" y="691172"/>
                </a:lnTo>
                <a:lnTo>
                  <a:pt x="3568293" y="686130"/>
                </a:lnTo>
                <a:lnTo>
                  <a:pt x="3593376" y="669074"/>
                </a:lnTo>
                <a:lnTo>
                  <a:pt x="3621227" y="653961"/>
                </a:lnTo>
                <a:lnTo>
                  <a:pt x="3646652" y="637755"/>
                </a:lnTo>
                <a:lnTo>
                  <a:pt x="3664458" y="617423"/>
                </a:lnTo>
                <a:lnTo>
                  <a:pt x="3669296" y="599084"/>
                </a:lnTo>
                <a:lnTo>
                  <a:pt x="3666121" y="580428"/>
                </a:lnTo>
                <a:lnTo>
                  <a:pt x="3641509" y="546912"/>
                </a:lnTo>
                <a:lnTo>
                  <a:pt x="3602444" y="522681"/>
                </a:lnTo>
                <a:lnTo>
                  <a:pt x="3557676" y="503961"/>
                </a:lnTo>
                <a:lnTo>
                  <a:pt x="3543439" y="497649"/>
                </a:lnTo>
                <a:lnTo>
                  <a:pt x="3530714" y="489762"/>
                </a:lnTo>
                <a:lnTo>
                  <a:pt x="3522154" y="480339"/>
                </a:lnTo>
                <a:lnTo>
                  <a:pt x="3520427" y="469366"/>
                </a:lnTo>
                <a:lnTo>
                  <a:pt x="3523183" y="463207"/>
                </a:lnTo>
                <a:lnTo>
                  <a:pt x="3576307" y="430377"/>
                </a:lnTo>
                <a:lnTo>
                  <a:pt x="3612032" y="412623"/>
                </a:lnTo>
                <a:lnTo>
                  <a:pt x="3645154" y="393077"/>
                </a:lnTo>
                <a:lnTo>
                  <a:pt x="3672382" y="369379"/>
                </a:lnTo>
                <a:lnTo>
                  <a:pt x="3677475" y="362940"/>
                </a:lnTo>
                <a:lnTo>
                  <a:pt x="3681539" y="356095"/>
                </a:lnTo>
                <a:lnTo>
                  <a:pt x="3684066" y="348957"/>
                </a:lnTo>
                <a:lnTo>
                  <a:pt x="3684574" y="341617"/>
                </a:lnTo>
                <a:close/>
              </a:path>
            </a:pathLst>
          </a:custGeom>
          <a:solidFill>
            <a:srgbClr val="FFE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33333" y="482981"/>
            <a:ext cx="241554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/>
              <a:t>У</a:t>
            </a:r>
            <a:r>
              <a:rPr sz="2500" spc="-140" dirty="0"/>
              <a:t> </a:t>
            </a:r>
            <a:r>
              <a:rPr sz="2500" spc="-105" dirty="0"/>
              <a:t>воєнний</a:t>
            </a:r>
            <a:r>
              <a:rPr sz="2500" spc="-140" dirty="0"/>
              <a:t> </a:t>
            </a:r>
            <a:r>
              <a:rPr sz="2500" spc="-145" dirty="0"/>
              <a:t>час</a:t>
            </a:r>
            <a:endParaRPr sz="25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754" y="1253992"/>
            <a:ext cx="4980340" cy="618219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26035" y="1433634"/>
            <a:ext cx="4290060" cy="567245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443865" marR="254000" indent="-133350">
              <a:lnSpc>
                <a:spcPts val="1950"/>
              </a:lnSpc>
              <a:spcBef>
                <a:spcPts val="340"/>
              </a:spcBef>
            </a:pPr>
            <a:r>
              <a:rPr sz="1800" spc="-135" dirty="0">
                <a:latin typeface="Arial Black"/>
                <a:cs typeface="Arial Black"/>
              </a:rPr>
              <a:t>Як</a:t>
            </a:r>
            <a:r>
              <a:rPr sz="1800" spc="-100" dirty="0">
                <a:latin typeface="Arial Black"/>
                <a:cs typeface="Arial Black"/>
              </a:rPr>
              <a:t> </a:t>
            </a:r>
            <a:r>
              <a:rPr sz="1800" spc="-35" dirty="0">
                <a:latin typeface="Arial Black"/>
                <a:cs typeface="Arial Black"/>
              </a:rPr>
              <a:t>допомогти</a:t>
            </a:r>
            <a:r>
              <a:rPr sz="1800" spc="-10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дитинı</a:t>
            </a:r>
            <a:r>
              <a:rPr sz="1800" spc="-10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в</a:t>
            </a:r>
            <a:r>
              <a:rPr sz="1800" spc="-100" dirty="0">
                <a:latin typeface="Arial Black"/>
                <a:cs typeface="Arial Black"/>
              </a:rPr>
              <a:t> </a:t>
            </a:r>
            <a:r>
              <a:rPr sz="1800" spc="-60" dirty="0">
                <a:latin typeface="Arial Black"/>
                <a:cs typeface="Arial Black"/>
              </a:rPr>
              <a:t>умовах </a:t>
            </a:r>
            <a:r>
              <a:rPr sz="1800" spc="-114" dirty="0">
                <a:latin typeface="Arial Black"/>
                <a:cs typeface="Arial Black"/>
              </a:rPr>
              <a:t>стресу</a:t>
            </a:r>
            <a:r>
              <a:rPr sz="1800" b="1" spc="-114" dirty="0">
                <a:latin typeface="Arial"/>
                <a:cs typeface="Arial"/>
              </a:rPr>
              <a:t>?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spc="-75" dirty="0">
                <a:latin typeface="Arial Black"/>
                <a:cs typeface="Arial Black"/>
              </a:rPr>
              <a:t>Поради</a:t>
            </a:r>
            <a:r>
              <a:rPr sz="1800" spc="-80" dirty="0">
                <a:latin typeface="Arial Black"/>
                <a:cs typeface="Arial Black"/>
              </a:rPr>
              <a:t> </a:t>
            </a:r>
            <a:r>
              <a:rPr sz="1800" spc="-70" dirty="0">
                <a:latin typeface="Arial Black"/>
                <a:cs typeface="Arial Black"/>
              </a:rPr>
              <a:t>для</a:t>
            </a:r>
            <a:r>
              <a:rPr sz="1800" spc="-85" dirty="0">
                <a:latin typeface="Arial Black"/>
                <a:cs typeface="Arial Black"/>
              </a:rPr>
              <a:t> </a:t>
            </a:r>
            <a:r>
              <a:rPr sz="1800" spc="-10" dirty="0">
                <a:latin typeface="Arial Black"/>
                <a:cs typeface="Arial Black"/>
              </a:rPr>
              <a:t>вчителя</a:t>
            </a:r>
            <a:endParaRPr sz="1800">
              <a:latin typeface="Arial Black"/>
              <a:cs typeface="Arial Black"/>
            </a:endParaRPr>
          </a:p>
          <a:p>
            <a:pPr marL="12700" marR="360680" indent="252729">
              <a:lnSpc>
                <a:spcPct val="114599"/>
              </a:lnSpc>
              <a:spcBef>
                <a:spcPts val="720"/>
              </a:spcBef>
              <a:buFont typeface="Arial MT"/>
              <a:buAutoNum type="arabicPeriod"/>
              <a:tabLst>
                <a:tab pos="265430" algn="l"/>
              </a:tabLst>
            </a:pPr>
            <a:r>
              <a:rPr sz="1800" spc="-40" dirty="0">
                <a:latin typeface="Lucida Sans Unicode"/>
                <a:cs typeface="Lucida Sans Unicode"/>
              </a:rPr>
              <a:t>Нагадуйте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дıтям</a:t>
            </a:r>
            <a:r>
              <a:rPr sz="1800" spc="-20" dirty="0">
                <a:latin typeface="Arial MT"/>
                <a:cs typeface="Arial MT"/>
              </a:rPr>
              <a:t>, </a:t>
            </a:r>
            <a:r>
              <a:rPr sz="1800" dirty="0">
                <a:latin typeface="Lucida Sans Unicode"/>
                <a:cs typeface="Lucida Sans Unicode"/>
              </a:rPr>
              <a:t>що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школа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дбає </a:t>
            </a:r>
            <a:r>
              <a:rPr sz="1800" dirty="0">
                <a:latin typeface="Lucida Sans Unicode"/>
                <a:cs typeface="Lucida Sans Unicode"/>
              </a:rPr>
              <a:t>про</a:t>
            </a:r>
            <a:r>
              <a:rPr sz="1800" spc="-120" dirty="0">
                <a:latin typeface="Lucida Sans Unicode"/>
                <a:cs typeface="Lucida Sans Unicode"/>
              </a:rPr>
              <a:t> </a:t>
            </a:r>
            <a:r>
              <a:rPr sz="1800" spc="-45" dirty="0">
                <a:latin typeface="Lucida Sans Unicode"/>
                <a:cs typeface="Lucida Sans Unicode"/>
              </a:rPr>
              <a:t>їхню</a:t>
            </a:r>
            <a:r>
              <a:rPr sz="1800" spc="-10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безпеку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AutoNum type="arabicPeriod"/>
            </a:pPr>
            <a:endParaRPr sz="1800">
              <a:latin typeface="Lucida Sans Unicode"/>
              <a:cs typeface="Lucida Sans Unicode"/>
            </a:endParaRPr>
          </a:p>
          <a:p>
            <a:pPr marL="265430" indent="-252729">
              <a:lnSpc>
                <a:spcPct val="100000"/>
              </a:lnSpc>
              <a:buFont typeface="Arial MT"/>
              <a:buAutoNum type="arabicPeriod"/>
              <a:tabLst>
                <a:tab pos="265430" algn="l"/>
              </a:tabLst>
            </a:pPr>
            <a:r>
              <a:rPr sz="1800" spc="-20" dirty="0">
                <a:latin typeface="Lucida Sans Unicode"/>
                <a:cs typeface="Lucida Sans Unicode"/>
              </a:rPr>
              <a:t>Дотримуйтеся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плану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роботи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85" dirty="0">
                <a:latin typeface="Lucida Sans Unicode"/>
                <a:cs typeface="Lucida Sans Unicode"/>
              </a:rPr>
              <a:t>в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класı</a:t>
            </a:r>
            <a:endParaRPr sz="1800">
              <a:latin typeface="Lucida Sans Unicode"/>
              <a:cs typeface="Lucida Sans Unicode"/>
            </a:endParaRPr>
          </a:p>
          <a:p>
            <a:pPr marL="12700" marR="365760" indent="252729">
              <a:lnSpc>
                <a:spcPct val="114599"/>
              </a:lnSpc>
              <a:spcBef>
                <a:spcPts val="2475"/>
              </a:spcBef>
              <a:buFont typeface="Arial MT"/>
              <a:buAutoNum type="arabicPeriod"/>
              <a:tabLst>
                <a:tab pos="265430" algn="l"/>
              </a:tabLst>
            </a:pPr>
            <a:r>
              <a:rPr sz="1800" spc="-20" dirty="0">
                <a:latin typeface="Lucida Sans Unicode"/>
                <a:cs typeface="Lucida Sans Unicode"/>
              </a:rPr>
              <a:t>Зосереджуйте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увагу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дитини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на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її </a:t>
            </a:r>
            <a:r>
              <a:rPr sz="1800" dirty="0">
                <a:latin typeface="Lucida Sans Unicode"/>
                <a:cs typeface="Lucida Sans Unicode"/>
              </a:rPr>
              <a:t>сильних</a:t>
            </a:r>
            <a:r>
              <a:rPr sz="1800" spc="-14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сторонах</a:t>
            </a:r>
            <a:endParaRPr sz="1800">
              <a:latin typeface="Lucida Sans Unicode"/>
              <a:cs typeface="Lucida Sans Unicode"/>
            </a:endParaRPr>
          </a:p>
          <a:p>
            <a:pPr marL="12700" marR="93980" indent="252729">
              <a:lnSpc>
                <a:spcPct val="114599"/>
              </a:lnSpc>
              <a:spcBef>
                <a:spcPts val="2475"/>
              </a:spcBef>
              <a:buFont typeface="Arial MT"/>
              <a:buAutoNum type="arabicPeriod"/>
              <a:tabLst>
                <a:tab pos="265430" algn="l"/>
              </a:tabLst>
            </a:pPr>
            <a:r>
              <a:rPr sz="1800" dirty="0">
                <a:latin typeface="Lucida Sans Unicode"/>
                <a:cs typeface="Lucida Sans Unicode"/>
              </a:rPr>
              <a:t>Якщо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ознаки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spc="-45" dirty="0">
                <a:latin typeface="Lucida Sans Unicode"/>
                <a:cs typeface="Lucida Sans Unicode"/>
              </a:rPr>
              <a:t>стресу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проявляються </a:t>
            </a:r>
            <a:r>
              <a:rPr sz="1800" dirty="0">
                <a:latin typeface="Lucida Sans Unicode"/>
                <a:cs typeface="Lucida Sans Unicode"/>
              </a:rPr>
              <a:t>систематично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поговорıть</a:t>
            </a:r>
            <a:r>
              <a:rPr sz="1800" spc="-10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про</a:t>
            </a:r>
            <a:r>
              <a:rPr sz="1800" spc="-1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це</a:t>
            </a:r>
            <a:r>
              <a:rPr sz="1800" spc="-105" dirty="0">
                <a:latin typeface="Lucida Sans Unicode"/>
                <a:cs typeface="Lucida Sans Unicode"/>
              </a:rPr>
              <a:t> </a:t>
            </a:r>
            <a:r>
              <a:rPr sz="1800" spc="-50" dirty="0">
                <a:latin typeface="Lucida Sans Unicode"/>
                <a:cs typeface="Lucida Sans Unicode"/>
              </a:rPr>
              <a:t>з </a:t>
            </a:r>
            <a:r>
              <a:rPr sz="1800" dirty="0">
                <a:latin typeface="Lucida Sans Unicode"/>
                <a:cs typeface="Lucida Sans Unicode"/>
              </a:rPr>
              <a:t>батьками</a:t>
            </a:r>
            <a:r>
              <a:rPr sz="1800" spc="4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дитини</a:t>
            </a:r>
            <a:endParaRPr sz="1800">
              <a:latin typeface="Lucida Sans Unicode"/>
              <a:cs typeface="Lucida Sans Unicode"/>
            </a:endParaRPr>
          </a:p>
          <a:p>
            <a:pPr marL="12700" marR="321945" indent="252729">
              <a:lnSpc>
                <a:spcPct val="114599"/>
              </a:lnSpc>
              <a:spcBef>
                <a:spcPts val="2475"/>
              </a:spcBef>
              <a:buFont typeface="Arial MT"/>
              <a:buAutoNum type="arabicPeriod"/>
              <a:tabLst>
                <a:tab pos="265430" algn="l"/>
              </a:tabLst>
            </a:pPr>
            <a:r>
              <a:rPr sz="1800" dirty="0">
                <a:latin typeface="Lucida Sans Unicode"/>
                <a:cs typeface="Lucida Sans Unicode"/>
              </a:rPr>
              <a:t>Бережıть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себе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та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не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забувайте </a:t>
            </a:r>
            <a:r>
              <a:rPr sz="1800" dirty="0">
                <a:latin typeface="Lucida Sans Unicode"/>
                <a:cs typeface="Lucida Sans Unicode"/>
              </a:rPr>
              <a:t>звертатися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за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психологıчною </a:t>
            </a:r>
            <a:r>
              <a:rPr sz="1800" spc="-25" dirty="0">
                <a:latin typeface="Lucida Sans Unicode"/>
                <a:cs typeface="Lucida Sans Unicode"/>
              </a:rPr>
              <a:t>пıдтримкою</a:t>
            </a:r>
            <a:r>
              <a:rPr sz="1800" spc="-25" dirty="0">
                <a:latin typeface="Arial MT"/>
                <a:cs typeface="Arial MT"/>
              </a:rPr>
              <a:t>,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якщо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вıдчуватимете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spc="-50" dirty="0">
                <a:latin typeface="Lucida Sans Unicode"/>
                <a:cs typeface="Lucida Sans Unicode"/>
              </a:rPr>
              <a:t>у </a:t>
            </a:r>
            <a:r>
              <a:rPr sz="1800" dirty="0">
                <a:latin typeface="Lucida Sans Unicode"/>
                <a:cs typeface="Lucida Sans Unicode"/>
              </a:rPr>
              <a:t>цьому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потребу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82182" y="1223326"/>
            <a:ext cx="4975578" cy="55873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641985" y="1527359"/>
            <a:ext cx="4173854" cy="432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0">
              <a:lnSpc>
                <a:spcPct val="100000"/>
              </a:lnSpc>
              <a:spcBef>
                <a:spcPts val="100"/>
              </a:spcBef>
            </a:pPr>
            <a:r>
              <a:rPr sz="2000" spc="-155" dirty="0">
                <a:latin typeface="Arial Black"/>
                <a:cs typeface="Arial Black"/>
              </a:rPr>
              <a:t>Як</a:t>
            </a:r>
            <a:r>
              <a:rPr sz="2000" spc="-105" dirty="0">
                <a:latin typeface="Arial Black"/>
                <a:cs typeface="Arial Black"/>
              </a:rPr>
              <a:t> </a:t>
            </a:r>
            <a:r>
              <a:rPr sz="2000" spc="-45" dirty="0">
                <a:latin typeface="Arial Black"/>
                <a:cs typeface="Arial Black"/>
              </a:rPr>
              <a:t>подбати</a:t>
            </a:r>
            <a:r>
              <a:rPr sz="2000" spc="-100" dirty="0">
                <a:latin typeface="Arial Black"/>
                <a:cs typeface="Arial Black"/>
              </a:rPr>
              <a:t> </a:t>
            </a:r>
            <a:r>
              <a:rPr sz="2000" spc="-85" dirty="0">
                <a:latin typeface="Arial Black"/>
                <a:cs typeface="Arial Black"/>
              </a:rPr>
              <a:t>про</a:t>
            </a:r>
            <a:r>
              <a:rPr sz="2000" spc="-100" dirty="0">
                <a:latin typeface="Arial Black"/>
                <a:cs typeface="Arial Black"/>
              </a:rPr>
              <a:t> </a:t>
            </a:r>
            <a:r>
              <a:rPr sz="2000" spc="-20" dirty="0">
                <a:latin typeface="Arial Black"/>
                <a:cs typeface="Arial Black"/>
              </a:rPr>
              <a:t>дитину</a:t>
            </a:r>
            <a:r>
              <a:rPr sz="2000" spc="-105" dirty="0">
                <a:latin typeface="Arial Black"/>
                <a:cs typeface="Arial Black"/>
              </a:rPr>
              <a:t> </a:t>
            </a:r>
            <a:r>
              <a:rPr sz="2000" b="1" spc="-50" dirty="0"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2039"/>
              </a:spcBef>
              <a:buFont typeface="Arial MT"/>
              <a:buAutoNum type="arabicPeriod"/>
              <a:tabLst>
                <a:tab pos="266700" algn="l"/>
              </a:tabLst>
            </a:pPr>
            <a:r>
              <a:rPr sz="1800" dirty="0">
                <a:latin typeface="Lucida Sans Unicode"/>
                <a:cs typeface="Lucida Sans Unicode"/>
              </a:rPr>
              <a:t>Чесно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ı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spc="-40" dirty="0">
                <a:latin typeface="Lucida Sans Unicode"/>
                <a:cs typeface="Lucida Sans Unicode"/>
              </a:rPr>
              <a:t>дуже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короткими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фразами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spc="-30" dirty="0">
                <a:latin typeface="Lucida Sans Unicode"/>
                <a:cs typeface="Lucida Sans Unicode"/>
              </a:rPr>
              <a:t>вıдповıдайте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на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питання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дитини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Lucida Sans Unicode"/>
              <a:cs typeface="Lucida Sans Unicode"/>
            </a:endParaRPr>
          </a:p>
          <a:p>
            <a:pPr marL="266700" indent="-254000">
              <a:lnSpc>
                <a:spcPct val="100000"/>
              </a:lnSpc>
              <a:spcBef>
                <a:spcPts val="5"/>
              </a:spcBef>
              <a:buFont typeface="Arial MT"/>
              <a:buAutoNum type="arabicPeriod" startAt="2"/>
              <a:tabLst>
                <a:tab pos="266700" algn="l"/>
              </a:tabLst>
            </a:pPr>
            <a:r>
              <a:rPr sz="1800" dirty="0">
                <a:latin typeface="Lucida Sans Unicode"/>
                <a:cs typeface="Lucida Sans Unicode"/>
              </a:rPr>
              <a:t>Пояснıть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сигнали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сирени</a:t>
            </a:r>
            <a:endParaRPr sz="1800">
              <a:latin typeface="Lucida Sans Unicode"/>
              <a:cs typeface="Lucida Sans Unicode"/>
            </a:endParaRPr>
          </a:p>
          <a:p>
            <a:pPr marL="12700" marR="19050" indent="254000">
              <a:lnSpc>
                <a:spcPct val="114599"/>
              </a:lnSpc>
              <a:spcBef>
                <a:spcPts val="2475"/>
              </a:spcBef>
              <a:buFont typeface="Arial MT"/>
              <a:buAutoNum type="arabicPeriod" startAt="2"/>
              <a:tabLst>
                <a:tab pos="266700" algn="l"/>
              </a:tabLst>
            </a:pPr>
            <a:r>
              <a:rPr sz="1800" dirty="0">
                <a:latin typeface="Lucida Sans Unicode"/>
                <a:cs typeface="Lucida Sans Unicode"/>
              </a:rPr>
              <a:t>Запевняйте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дитину</a:t>
            </a:r>
            <a:r>
              <a:rPr sz="1800" spc="-20" dirty="0">
                <a:latin typeface="Arial MT"/>
                <a:cs typeface="Arial MT"/>
              </a:rPr>
              <a:t>,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що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зараз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spc="50" dirty="0">
                <a:latin typeface="Lucida Sans Unicode"/>
                <a:cs typeface="Lucida Sans Unicode"/>
              </a:rPr>
              <a:t>ви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spc="-50" dirty="0">
                <a:latin typeface="Lucida Sans Unicode"/>
                <a:cs typeface="Lucida Sans Unicode"/>
              </a:rPr>
              <a:t>в </a:t>
            </a:r>
            <a:r>
              <a:rPr sz="1800" spc="-10" dirty="0">
                <a:latin typeface="Lucida Sans Unicode"/>
                <a:cs typeface="Lucida Sans Unicode"/>
              </a:rPr>
              <a:t>безпецı</a:t>
            </a:r>
            <a:endParaRPr sz="1800">
              <a:latin typeface="Lucida Sans Unicode"/>
              <a:cs typeface="Lucida Sans Unicode"/>
            </a:endParaRPr>
          </a:p>
          <a:p>
            <a:pPr marL="12700" marR="5080" indent="254000">
              <a:lnSpc>
                <a:spcPct val="114599"/>
              </a:lnSpc>
              <a:spcBef>
                <a:spcPts val="2470"/>
              </a:spcBef>
              <a:buFont typeface="Arial MT"/>
              <a:buAutoNum type="arabicPeriod" startAt="2"/>
              <a:tabLst>
                <a:tab pos="266700" algn="l"/>
              </a:tabLst>
            </a:pPr>
            <a:r>
              <a:rPr sz="1800" dirty="0">
                <a:latin typeface="Lucida Sans Unicode"/>
                <a:cs typeface="Lucida Sans Unicode"/>
              </a:rPr>
              <a:t>Не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треба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соромити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за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страх</a:t>
            </a:r>
            <a:r>
              <a:rPr sz="1800" spc="-10" dirty="0">
                <a:latin typeface="Arial MT"/>
                <a:cs typeface="Arial MT"/>
              </a:rPr>
              <a:t>, </a:t>
            </a:r>
            <a:r>
              <a:rPr sz="1800" dirty="0">
                <a:latin typeface="Lucida Sans Unicode"/>
                <a:cs typeface="Lucida Sans Unicode"/>
              </a:rPr>
              <a:t>дозволяйте</a:t>
            </a:r>
            <a:r>
              <a:rPr sz="1800" spc="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виявляти</a:t>
            </a:r>
            <a:r>
              <a:rPr sz="1800" spc="4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будь</a:t>
            </a:r>
            <a:r>
              <a:rPr sz="1800" spc="-20" dirty="0">
                <a:latin typeface="Arial MT"/>
                <a:cs typeface="Arial MT"/>
              </a:rPr>
              <a:t>-</a:t>
            </a:r>
            <a:r>
              <a:rPr sz="1800" dirty="0">
                <a:latin typeface="Lucida Sans Unicode"/>
                <a:cs typeface="Lucida Sans Unicode"/>
              </a:rPr>
              <a:t>якı</a:t>
            </a:r>
            <a:r>
              <a:rPr sz="1800" spc="4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емоцıї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AutoNum type="arabicPeriod" startAt="2"/>
            </a:pPr>
            <a:endParaRPr sz="1800">
              <a:latin typeface="Lucida Sans Unicode"/>
              <a:cs typeface="Lucida Sans Unicode"/>
            </a:endParaRPr>
          </a:p>
          <a:p>
            <a:pPr marL="266700" indent="-254000">
              <a:lnSpc>
                <a:spcPct val="100000"/>
              </a:lnSpc>
              <a:buFont typeface="Arial MT"/>
              <a:buAutoNum type="arabicPeriod" startAt="2"/>
              <a:tabLst>
                <a:tab pos="266700" algn="l"/>
              </a:tabLst>
            </a:pPr>
            <a:r>
              <a:rPr sz="1800" dirty="0">
                <a:latin typeface="Lucida Sans Unicode"/>
                <a:cs typeface="Lucida Sans Unicode"/>
              </a:rPr>
              <a:t>Вıзьмıть ıз собою </a:t>
            </a:r>
            <a:r>
              <a:rPr sz="1800" spc="-10" dirty="0">
                <a:latin typeface="Lucida Sans Unicode"/>
                <a:cs typeface="Lucida Sans Unicode"/>
              </a:rPr>
              <a:t>ıграшку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547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370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6345" y="445825"/>
            <a:ext cx="5008187" cy="304323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41257" y="449082"/>
            <a:ext cx="4997232" cy="488246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752" y="4153824"/>
            <a:ext cx="5008639" cy="318560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88346" y="5379400"/>
            <a:ext cx="1589519" cy="159187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975074" y="148561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43299" y="651859"/>
            <a:ext cx="4015740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37285">
              <a:lnSpc>
                <a:spcPct val="114599"/>
              </a:lnSpc>
              <a:spcBef>
                <a:spcPts val="100"/>
              </a:spcBef>
            </a:pPr>
            <a:r>
              <a:rPr sz="1800" spc="-55" dirty="0">
                <a:latin typeface="Arial Black"/>
                <a:cs typeface="Arial Black"/>
              </a:rPr>
              <a:t>Поради</a:t>
            </a:r>
            <a:r>
              <a:rPr sz="1800" b="1" spc="-55" dirty="0">
                <a:latin typeface="Arial"/>
                <a:cs typeface="Arial"/>
              </a:rPr>
              <a:t>,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spc="-50" dirty="0">
                <a:latin typeface="Arial Black"/>
                <a:cs typeface="Arial Black"/>
              </a:rPr>
              <a:t>щоб</a:t>
            </a:r>
            <a:r>
              <a:rPr sz="1800" spc="-100" dirty="0">
                <a:latin typeface="Arial Black"/>
                <a:cs typeface="Arial Black"/>
              </a:rPr>
              <a:t> </a:t>
            </a:r>
            <a:r>
              <a:rPr sz="1800" spc="-20" dirty="0">
                <a:latin typeface="Arial Black"/>
                <a:cs typeface="Arial Black"/>
              </a:rPr>
              <a:t>дитина</a:t>
            </a:r>
            <a:r>
              <a:rPr sz="1800" spc="-114" dirty="0">
                <a:latin typeface="Arial Black"/>
                <a:cs typeface="Arial Black"/>
              </a:rPr>
              <a:t> </a:t>
            </a:r>
            <a:r>
              <a:rPr sz="1800" spc="-85" dirty="0">
                <a:latin typeface="Arial Black"/>
                <a:cs typeface="Arial Black"/>
              </a:rPr>
              <a:t>не </a:t>
            </a:r>
            <a:r>
              <a:rPr sz="1800" spc="-20" dirty="0">
                <a:latin typeface="Arial Black"/>
                <a:cs typeface="Arial Black"/>
              </a:rPr>
              <a:t>загубилася</a:t>
            </a:r>
            <a:r>
              <a:rPr sz="1800" spc="-20" dirty="0">
                <a:latin typeface="Arial MT"/>
                <a:cs typeface="Arial MT"/>
              </a:rPr>
              <a:t>:</a:t>
            </a:r>
            <a:endParaRPr sz="1800">
              <a:latin typeface="Arial MT"/>
              <a:cs typeface="Arial MT"/>
            </a:endParaRPr>
          </a:p>
          <a:p>
            <a:pPr marL="400685" marR="5080">
              <a:lnSpc>
                <a:spcPct val="114599"/>
              </a:lnSpc>
            </a:pPr>
            <a:r>
              <a:rPr sz="1800" dirty="0">
                <a:latin typeface="Lucida Sans Unicode"/>
                <a:cs typeface="Lucida Sans Unicode"/>
              </a:rPr>
              <a:t>проводьте</a:t>
            </a:r>
            <a:r>
              <a:rPr sz="1800" spc="-10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з</a:t>
            </a:r>
            <a:r>
              <a:rPr sz="1800" spc="-10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дитиною</a:t>
            </a:r>
            <a:r>
              <a:rPr sz="1800" spc="-100" dirty="0">
                <a:latin typeface="Lucida Sans Unicode"/>
                <a:cs typeface="Lucida Sans Unicode"/>
              </a:rPr>
              <a:t> </a:t>
            </a:r>
            <a:r>
              <a:rPr sz="1800" spc="-30" dirty="0">
                <a:latin typeface="Lucida Sans Unicode"/>
                <a:cs typeface="Lucida Sans Unicode"/>
              </a:rPr>
              <a:t>бесıди</a:t>
            </a:r>
            <a:r>
              <a:rPr sz="1800" spc="-30" dirty="0">
                <a:latin typeface="Arial MT"/>
                <a:cs typeface="Arial MT"/>
              </a:rPr>
              <a:t>, </a:t>
            </a:r>
            <a:r>
              <a:rPr sz="1800" spc="-25" dirty="0">
                <a:latin typeface="Lucida Sans Unicode"/>
                <a:cs typeface="Lucida Sans Unicode"/>
              </a:rPr>
              <a:t>як </a:t>
            </a:r>
            <a:r>
              <a:rPr sz="1800" spc="-10" dirty="0">
                <a:latin typeface="Lucida Sans Unicode"/>
                <a:cs typeface="Lucida Sans Unicode"/>
              </a:rPr>
              <a:t>поводитися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у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натовпı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75074" y="238096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31890" y="2175859"/>
            <a:ext cx="2755265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800" dirty="0">
                <a:latin typeface="Lucida Sans Unicode"/>
                <a:cs typeface="Lucida Sans Unicode"/>
              </a:rPr>
              <a:t>увıмкнıть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-30" dirty="0">
                <a:latin typeface="Lucida Sans Unicode"/>
                <a:cs typeface="Lucida Sans Unicode"/>
              </a:rPr>
              <a:t>геолокацıю </a:t>
            </a:r>
            <a:r>
              <a:rPr sz="1800" spc="-25" dirty="0">
                <a:latin typeface="Lucida Sans Unicode"/>
                <a:cs typeface="Lucida Sans Unicode"/>
              </a:rPr>
              <a:t>на </a:t>
            </a:r>
            <a:r>
              <a:rPr sz="1800" spc="-30" dirty="0">
                <a:latin typeface="Lucida Sans Unicode"/>
                <a:cs typeface="Lucida Sans Unicode"/>
              </a:rPr>
              <a:t>телефонı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дитини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47682" y="146751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47682" y="230571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47682" y="314391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47682" y="398211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47682" y="482031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3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3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915907" y="633762"/>
            <a:ext cx="4043679" cy="4321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6685">
              <a:lnSpc>
                <a:spcPct val="114599"/>
              </a:lnSpc>
              <a:spcBef>
                <a:spcPts val="100"/>
              </a:spcBef>
            </a:pPr>
            <a:r>
              <a:rPr sz="1800" spc="-135" dirty="0">
                <a:latin typeface="Arial Black"/>
                <a:cs typeface="Arial Black"/>
              </a:rPr>
              <a:t>Як</a:t>
            </a:r>
            <a:r>
              <a:rPr sz="1800" spc="-75" dirty="0">
                <a:latin typeface="Arial Black"/>
                <a:cs typeface="Arial Black"/>
              </a:rPr>
              <a:t> </a:t>
            </a:r>
            <a:r>
              <a:rPr sz="1800" spc="-90" dirty="0">
                <a:latin typeface="Arial Black"/>
                <a:cs typeface="Arial Black"/>
              </a:rPr>
              <a:t>заспокоїти</a:t>
            </a:r>
            <a:r>
              <a:rPr sz="1800" spc="-75" dirty="0">
                <a:latin typeface="Arial Black"/>
                <a:cs typeface="Arial Black"/>
              </a:rPr>
              <a:t> </a:t>
            </a:r>
            <a:r>
              <a:rPr sz="1800" spc="-85" dirty="0">
                <a:latin typeface="Arial Black"/>
                <a:cs typeface="Arial Black"/>
              </a:rPr>
              <a:t>лıтню</a:t>
            </a:r>
            <a:r>
              <a:rPr sz="1800" spc="-70" dirty="0">
                <a:latin typeface="Arial Black"/>
                <a:cs typeface="Arial Black"/>
              </a:rPr>
              <a:t> </a:t>
            </a:r>
            <a:r>
              <a:rPr sz="1800" spc="-80" dirty="0">
                <a:latin typeface="Arial Black"/>
                <a:cs typeface="Arial Black"/>
              </a:rPr>
              <a:t>людину</a:t>
            </a:r>
            <a:r>
              <a:rPr sz="1800" spc="-75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пıд </a:t>
            </a:r>
            <a:r>
              <a:rPr sz="1800" spc="-145" dirty="0">
                <a:latin typeface="Arial Black"/>
                <a:cs typeface="Arial Black"/>
              </a:rPr>
              <a:t>час</a:t>
            </a:r>
            <a:r>
              <a:rPr sz="1800" spc="-85" dirty="0">
                <a:latin typeface="Arial Black"/>
                <a:cs typeface="Arial Black"/>
              </a:rPr>
              <a:t> </a:t>
            </a:r>
            <a:r>
              <a:rPr sz="1800" spc="-75" dirty="0">
                <a:latin typeface="Arial Black"/>
                <a:cs typeface="Arial Black"/>
              </a:rPr>
              <a:t>обстрıлıв</a:t>
            </a:r>
            <a:r>
              <a:rPr sz="1800" spc="-85" dirty="0">
                <a:latin typeface="Arial Black"/>
                <a:cs typeface="Arial Black"/>
              </a:rPr>
              <a:t> </a:t>
            </a:r>
            <a:r>
              <a:rPr sz="1800" b="1" spc="-5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400685" marR="331470">
              <a:lnSpc>
                <a:spcPct val="114599"/>
              </a:lnSpc>
            </a:pPr>
            <a:r>
              <a:rPr sz="1800" dirty="0">
                <a:latin typeface="Lucida Sans Unicode"/>
                <a:cs typeface="Lucida Sans Unicode"/>
              </a:rPr>
              <a:t>важливо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проговорити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чıткий </a:t>
            </a:r>
            <a:r>
              <a:rPr sz="1800" spc="-20" dirty="0">
                <a:latin typeface="Lucida Sans Unicode"/>
                <a:cs typeface="Lucida Sans Unicode"/>
              </a:rPr>
              <a:t>план</a:t>
            </a:r>
            <a:endParaRPr sz="1800">
              <a:latin typeface="Lucida Sans Unicode"/>
              <a:cs typeface="Lucida Sans Unicode"/>
            </a:endParaRPr>
          </a:p>
          <a:p>
            <a:pPr marL="400685" marR="591820">
              <a:lnSpc>
                <a:spcPct val="114599"/>
              </a:lnSpc>
              <a:spcBef>
                <a:spcPts val="1645"/>
              </a:spcBef>
            </a:pPr>
            <a:r>
              <a:rPr sz="1800" dirty="0">
                <a:latin typeface="Lucida Sans Unicode"/>
                <a:cs typeface="Lucida Sans Unicode"/>
              </a:rPr>
              <a:t>розпитайте</a:t>
            </a:r>
            <a:r>
              <a:rPr sz="1800" dirty="0">
                <a:latin typeface="Arial MT"/>
                <a:cs typeface="Arial MT"/>
              </a:rPr>
              <a:t>, </a:t>
            </a:r>
            <a:r>
              <a:rPr sz="1800" dirty="0">
                <a:latin typeface="Lucida Sans Unicode"/>
                <a:cs typeface="Lucida Sans Unicode"/>
              </a:rPr>
              <a:t>щось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у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лıтньої людини</a:t>
            </a:r>
            <a:endParaRPr sz="1800">
              <a:latin typeface="Lucida Sans Unicode"/>
              <a:cs typeface="Lucida Sans Unicode"/>
            </a:endParaRPr>
          </a:p>
          <a:p>
            <a:pPr marL="400685" marR="5080">
              <a:lnSpc>
                <a:spcPct val="114599"/>
              </a:lnSpc>
              <a:spcBef>
                <a:spcPts val="1650"/>
              </a:spcBef>
            </a:pPr>
            <a:r>
              <a:rPr sz="1800" dirty="0">
                <a:latin typeface="Lucida Sans Unicode"/>
                <a:cs typeface="Lucida Sans Unicode"/>
              </a:rPr>
              <a:t>вıзьмıть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spc="-55" dirty="0">
                <a:latin typeface="Lucida Sans Unicode"/>
                <a:cs typeface="Lucida Sans Unicode"/>
              </a:rPr>
              <a:t>її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за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руку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spc="90" dirty="0">
                <a:latin typeface="Lucida Sans Unicode"/>
                <a:cs typeface="Lucida Sans Unicode"/>
              </a:rPr>
              <a:t>чи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обıймıть</a:t>
            </a:r>
            <a:r>
              <a:rPr sz="1800" spc="-25" dirty="0">
                <a:latin typeface="Lucida Sans Unicode"/>
                <a:cs typeface="Lucida Sans Unicode"/>
              </a:rPr>
              <a:t> за </a:t>
            </a:r>
            <a:r>
              <a:rPr sz="1800" spc="-10" dirty="0">
                <a:latin typeface="Lucida Sans Unicode"/>
                <a:cs typeface="Lucida Sans Unicode"/>
              </a:rPr>
              <a:t>плечı</a:t>
            </a:r>
            <a:endParaRPr sz="1800">
              <a:latin typeface="Lucida Sans Unicode"/>
              <a:cs typeface="Lucida Sans Unicode"/>
            </a:endParaRPr>
          </a:p>
          <a:p>
            <a:pPr marL="400685" marR="713740">
              <a:lnSpc>
                <a:spcPct val="114599"/>
              </a:lnSpc>
              <a:spcBef>
                <a:spcPts val="1650"/>
              </a:spcBef>
            </a:pPr>
            <a:r>
              <a:rPr sz="1800" dirty="0">
                <a:latin typeface="Lucida Sans Unicode"/>
                <a:cs typeface="Lucida Sans Unicode"/>
              </a:rPr>
              <a:t>стежте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щоб</a:t>
            </a:r>
            <a:r>
              <a:rPr sz="1800" spc="-10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людина</a:t>
            </a:r>
            <a:r>
              <a:rPr sz="1800" spc="-10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пила багато</a:t>
            </a:r>
            <a:r>
              <a:rPr sz="1800" spc="-114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рıдини</a:t>
            </a:r>
            <a:endParaRPr sz="1800">
              <a:latin typeface="Lucida Sans Unicode"/>
              <a:cs typeface="Lucida Sans Unicode"/>
            </a:endParaRPr>
          </a:p>
          <a:p>
            <a:pPr marL="400685">
              <a:lnSpc>
                <a:spcPct val="100000"/>
              </a:lnSpc>
              <a:spcBef>
                <a:spcPts val="1964"/>
              </a:spcBef>
            </a:pPr>
            <a:r>
              <a:rPr sz="1800" spc="-20" dirty="0">
                <a:latin typeface="Lucida Sans Unicode"/>
                <a:cs typeface="Lucida Sans Unicode"/>
              </a:rPr>
              <a:t>спокıйно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проговорюйте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свої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дıї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33289" y="532272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01514" y="4488971"/>
            <a:ext cx="4091940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0360">
              <a:lnSpc>
                <a:spcPct val="114599"/>
              </a:lnSpc>
              <a:spcBef>
                <a:spcPts val="100"/>
              </a:spcBef>
            </a:pPr>
            <a:r>
              <a:rPr sz="1800" spc="-135" dirty="0">
                <a:latin typeface="Arial Black"/>
                <a:cs typeface="Arial Black"/>
              </a:rPr>
              <a:t>Як</a:t>
            </a:r>
            <a:r>
              <a:rPr sz="1800" spc="-90" dirty="0">
                <a:latin typeface="Arial Black"/>
                <a:cs typeface="Arial Black"/>
              </a:rPr>
              <a:t> </a:t>
            </a:r>
            <a:r>
              <a:rPr sz="1800" spc="-60" dirty="0">
                <a:latin typeface="Arial Black"/>
                <a:cs typeface="Arial Black"/>
              </a:rPr>
              <a:t>ı</a:t>
            </a:r>
            <a:r>
              <a:rPr sz="1800" spc="-90" dirty="0">
                <a:latin typeface="Arial Black"/>
                <a:cs typeface="Arial Black"/>
              </a:rPr>
              <a:t> </a:t>
            </a:r>
            <a:r>
              <a:rPr sz="1800" spc="-75" dirty="0">
                <a:latin typeface="Arial Black"/>
                <a:cs typeface="Arial Black"/>
              </a:rPr>
              <a:t>де</a:t>
            </a:r>
            <a:r>
              <a:rPr sz="1800" spc="-85" dirty="0">
                <a:latin typeface="Arial Black"/>
                <a:cs typeface="Arial Black"/>
              </a:rPr>
              <a:t> </a:t>
            </a:r>
            <a:r>
              <a:rPr sz="1800" spc="-40" dirty="0">
                <a:latin typeface="Arial Black"/>
                <a:cs typeface="Arial Black"/>
              </a:rPr>
              <a:t>дıстати</a:t>
            </a:r>
            <a:r>
              <a:rPr sz="1800" spc="-90" dirty="0">
                <a:latin typeface="Arial Black"/>
                <a:cs typeface="Arial Black"/>
              </a:rPr>
              <a:t> </a:t>
            </a:r>
            <a:r>
              <a:rPr sz="1800" spc="-60" dirty="0">
                <a:latin typeface="Arial Black"/>
                <a:cs typeface="Arial Black"/>
              </a:rPr>
              <a:t>лıки</a:t>
            </a:r>
            <a:r>
              <a:rPr sz="1800" spc="-90" dirty="0">
                <a:latin typeface="Arial Black"/>
                <a:cs typeface="Arial Black"/>
              </a:rPr>
              <a:t> </a:t>
            </a:r>
            <a:r>
              <a:rPr sz="1800" spc="-70" dirty="0">
                <a:latin typeface="Arial Black"/>
                <a:cs typeface="Arial Black"/>
              </a:rPr>
              <a:t>для</a:t>
            </a:r>
            <a:r>
              <a:rPr sz="1800" spc="-85" dirty="0">
                <a:latin typeface="Arial Black"/>
                <a:cs typeface="Arial Black"/>
              </a:rPr>
              <a:t> </a:t>
            </a:r>
            <a:r>
              <a:rPr sz="1800" spc="-45" dirty="0">
                <a:latin typeface="Arial Black"/>
                <a:cs typeface="Arial Black"/>
              </a:rPr>
              <a:t>лıтньої </a:t>
            </a:r>
            <a:r>
              <a:rPr sz="1800" spc="-10" dirty="0">
                <a:latin typeface="Arial Black"/>
                <a:cs typeface="Arial Black"/>
              </a:rPr>
              <a:t>людини</a:t>
            </a:r>
            <a:r>
              <a:rPr sz="1800" b="1" spc="-1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400685" marR="5080">
              <a:lnSpc>
                <a:spcPct val="114599"/>
              </a:lnSpc>
            </a:pPr>
            <a:r>
              <a:rPr sz="1800" dirty="0">
                <a:latin typeface="Lucida Sans Unicode"/>
                <a:cs typeface="Lucida Sans Unicode"/>
              </a:rPr>
              <a:t>якщо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у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вас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є</a:t>
            </a:r>
            <a:r>
              <a:rPr sz="1800" spc="-60" dirty="0">
                <a:latin typeface="Lucida Sans Unicode"/>
                <a:cs typeface="Lucida Sans Unicode"/>
              </a:rPr>
              <a:t> доступ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spc="-100" dirty="0">
                <a:latin typeface="Lucida Sans Unicode"/>
                <a:cs typeface="Lucida Sans Unicode"/>
              </a:rPr>
              <a:t>до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ıнтернету </a:t>
            </a:r>
            <a:r>
              <a:rPr sz="1800" dirty="0">
                <a:latin typeface="Lucida Sans Unicode"/>
                <a:cs typeface="Lucida Sans Unicode"/>
              </a:rPr>
              <a:t>на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сайтı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6"/>
              </a:rPr>
              <a:t>tabletki.ua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33289" y="621807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90104" y="6012971"/>
            <a:ext cx="3780154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800" dirty="0">
                <a:latin typeface="Lucida Sans Unicode"/>
                <a:cs typeface="Lucida Sans Unicode"/>
              </a:rPr>
              <a:t>якщо</a:t>
            </a:r>
            <a:r>
              <a:rPr sz="1800" spc="-50" dirty="0">
                <a:latin typeface="Lucida Sans Unicode"/>
                <a:cs typeface="Lucida Sans Unicode"/>
              </a:rPr>
              <a:t> доступу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spc="-100" dirty="0">
                <a:latin typeface="Lucida Sans Unicode"/>
                <a:cs typeface="Lucida Sans Unicode"/>
              </a:rPr>
              <a:t>до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ıнтернету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немає </a:t>
            </a:r>
            <a:r>
              <a:rPr sz="1800" dirty="0">
                <a:latin typeface="Lucida Sans Unicode"/>
                <a:cs typeface="Lucida Sans Unicode"/>
              </a:rPr>
              <a:t>за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номером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0-800-60-20-</a:t>
            </a:r>
            <a:r>
              <a:rPr sz="1800" u="heavy" spc="-2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19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547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370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20" name="object 20"/>
          <p:cNvSpPr txBox="1"/>
          <p:nvPr/>
        </p:nvSpPr>
        <p:spPr>
          <a:xfrm>
            <a:off x="7673754" y="6734966"/>
            <a:ext cx="10782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Lucida Sans Unicode"/>
                <a:cs typeface="Lucida Sans Unicode"/>
              </a:rPr>
              <a:t>Бıльше</a:t>
            </a:r>
            <a:r>
              <a:rPr sz="1500" spc="125" dirty="0">
                <a:latin typeface="Lucida Sans Unicode"/>
                <a:cs typeface="Lucida Sans Unicode"/>
              </a:rPr>
              <a:t> </a:t>
            </a:r>
            <a:r>
              <a:rPr sz="1500" spc="-20" dirty="0">
                <a:latin typeface="Lucida Sans Unicode"/>
                <a:cs typeface="Lucida Sans Unicode"/>
              </a:rPr>
              <a:t>тут</a:t>
            </a:r>
            <a:r>
              <a:rPr sz="1500" spc="-20" dirty="0">
                <a:latin typeface="Arial MT"/>
                <a:cs typeface="Arial MT"/>
              </a:rPr>
              <a:t>:</a:t>
            </a:r>
            <a:endParaRPr sz="15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618" y="323742"/>
            <a:ext cx="7449979" cy="399457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59025" y="1632514"/>
            <a:ext cx="4170045" cy="2444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800" spc="-135" dirty="0">
                <a:latin typeface="Arial Black"/>
                <a:cs typeface="Arial Black"/>
              </a:rPr>
              <a:t>Як</a:t>
            </a:r>
            <a:r>
              <a:rPr sz="1800" spc="-85" dirty="0">
                <a:latin typeface="Arial Black"/>
                <a:cs typeface="Arial Black"/>
              </a:rPr>
              <a:t> </a:t>
            </a:r>
            <a:r>
              <a:rPr sz="1800" spc="-35" dirty="0">
                <a:latin typeface="Arial Black"/>
                <a:cs typeface="Arial Black"/>
              </a:rPr>
              <a:t>допомогти</a:t>
            </a:r>
            <a:r>
              <a:rPr sz="1800" spc="-85" dirty="0">
                <a:latin typeface="Arial Black"/>
                <a:cs typeface="Arial Black"/>
              </a:rPr>
              <a:t> </a:t>
            </a:r>
            <a:r>
              <a:rPr sz="1800" spc="-75" dirty="0">
                <a:latin typeface="Arial Black"/>
                <a:cs typeface="Arial Black"/>
              </a:rPr>
              <a:t>людинı</a:t>
            </a:r>
            <a:r>
              <a:rPr sz="1800" spc="-80" dirty="0">
                <a:latin typeface="Arial Black"/>
                <a:cs typeface="Arial Black"/>
              </a:rPr>
              <a:t> </a:t>
            </a:r>
            <a:r>
              <a:rPr sz="1800" spc="-60" dirty="0">
                <a:latin typeface="Arial Black"/>
                <a:cs typeface="Arial Black"/>
              </a:rPr>
              <a:t>впоратись</a:t>
            </a:r>
            <a:r>
              <a:rPr sz="1800" spc="-85" dirty="0">
                <a:latin typeface="Arial Black"/>
                <a:cs typeface="Arial Black"/>
              </a:rPr>
              <a:t> </a:t>
            </a:r>
            <a:r>
              <a:rPr sz="1800" spc="-90" dirty="0">
                <a:latin typeface="Arial Black"/>
                <a:cs typeface="Arial Black"/>
              </a:rPr>
              <a:t>з </a:t>
            </a:r>
            <a:r>
              <a:rPr sz="1800" spc="-10" dirty="0">
                <a:latin typeface="Arial Black"/>
                <a:cs typeface="Arial Black"/>
              </a:rPr>
              <a:t>апатıєю</a:t>
            </a:r>
            <a:r>
              <a:rPr sz="1800" b="1" spc="-1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400685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latin typeface="Lucida Sans Unicode"/>
                <a:cs typeface="Lucida Sans Unicode"/>
              </a:rPr>
              <a:t>встановити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режим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дня</a:t>
            </a:r>
            <a:endParaRPr sz="1800">
              <a:latin typeface="Lucida Sans Unicode"/>
              <a:cs typeface="Lucida Sans Unicode"/>
            </a:endParaRPr>
          </a:p>
          <a:p>
            <a:pPr marL="400685">
              <a:lnSpc>
                <a:spcPct val="100000"/>
              </a:lnSpc>
              <a:spcBef>
                <a:spcPts val="2415"/>
              </a:spcBef>
            </a:pPr>
            <a:r>
              <a:rPr sz="1800" spc="-10" dirty="0">
                <a:latin typeface="Lucida Sans Unicode"/>
                <a:cs typeface="Lucida Sans Unicode"/>
              </a:rPr>
              <a:t>спонукати</a:t>
            </a:r>
            <a:r>
              <a:rPr sz="1800" spc="-11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їсти</a:t>
            </a:r>
            <a:r>
              <a:rPr sz="1800" spc="-110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кориснı</a:t>
            </a:r>
            <a:r>
              <a:rPr sz="1800" spc="-11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продукти</a:t>
            </a:r>
            <a:endParaRPr sz="1800">
              <a:latin typeface="Lucida Sans Unicode"/>
              <a:cs typeface="Lucida Sans Unicode"/>
            </a:endParaRPr>
          </a:p>
          <a:p>
            <a:pPr marL="400685" marR="594360">
              <a:lnSpc>
                <a:spcPct val="114599"/>
              </a:lnSpc>
              <a:spcBef>
                <a:spcPts val="2100"/>
              </a:spcBef>
            </a:pPr>
            <a:r>
              <a:rPr sz="1800" spc="-10" dirty="0">
                <a:latin typeface="Lucida Sans Unicode"/>
                <a:cs typeface="Lucida Sans Unicode"/>
              </a:rPr>
              <a:t>органıзувати</a:t>
            </a:r>
            <a:r>
              <a:rPr sz="1800" spc="-11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прогулянки</a:t>
            </a:r>
            <a:r>
              <a:rPr sz="1800" spc="-11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на </a:t>
            </a:r>
            <a:r>
              <a:rPr sz="1800" dirty="0">
                <a:latin typeface="Lucida Sans Unicode"/>
                <a:cs typeface="Lucida Sans Unicode"/>
              </a:rPr>
              <a:t>свıжому</a:t>
            </a:r>
            <a:r>
              <a:rPr sz="1800" spc="-11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повıтрı</a:t>
            </a:r>
            <a:endParaRPr sz="1800">
              <a:latin typeface="Lucida Sans Unicode"/>
              <a:cs typeface="Lucida Sans Unicod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9241" y="1668134"/>
            <a:ext cx="9846945" cy="5707380"/>
            <a:chOff x="369241" y="1668134"/>
            <a:chExt cx="9846945" cy="57073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9241" y="4495533"/>
              <a:ext cx="5711377" cy="28798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30896" y="1702106"/>
              <a:ext cx="3852399" cy="51990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296924" y="1668134"/>
              <a:ext cx="3919220" cy="5263515"/>
            </a:xfrm>
            <a:custGeom>
              <a:avLst/>
              <a:gdLst/>
              <a:ahLst/>
              <a:cxnLst/>
              <a:rect l="l" t="t" r="r" b="b"/>
              <a:pathLst>
                <a:path w="3919220" h="5263515">
                  <a:moveTo>
                    <a:pt x="3561803" y="5263297"/>
                  </a:moveTo>
                  <a:lnTo>
                    <a:pt x="357015" y="5263297"/>
                  </a:lnTo>
                  <a:lnTo>
                    <a:pt x="322610" y="5257281"/>
                  </a:lnTo>
                  <a:lnTo>
                    <a:pt x="277434" y="5243927"/>
                  </a:lnTo>
                  <a:lnTo>
                    <a:pt x="234533" y="5225777"/>
                  </a:lnTo>
                  <a:lnTo>
                    <a:pt x="194224" y="5203147"/>
                  </a:lnTo>
                  <a:lnTo>
                    <a:pt x="156820" y="5176351"/>
                  </a:lnTo>
                  <a:lnTo>
                    <a:pt x="122638" y="5145704"/>
                  </a:lnTo>
                  <a:lnTo>
                    <a:pt x="91991" y="5111521"/>
                  </a:lnTo>
                  <a:lnTo>
                    <a:pt x="65195" y="5074118"/>
                  </a:lnTo>
                  <a:lnTo>
                    <a:pt x="42564" y="5033808"/>
                  </a:lnTo>
                  <a:lnTo>
                    <a:pt x="24415" y="4990908"/>
                  </a:lnTo>
                  <a:lnTo>
                    <a:pt x="11061" y="4945731"/>
                  </a:lnTo>
                  <a:lnTo>
                    <a:pt x="2817" y="4898594"/>
                  </a:lnTo>
                  <a:lnTo>
                    <a:pt x="0" y="4849810"/>
                  </a:lnTo>
                  <a:lnTo>
                    <a:pt x="0" y="418532"/>
                  </a:lnTo>
                  <a:lnTo>
                    <a:pt x="2802" y="371099"/>
                  </a:lnTo>
                  <a:lnTo>
                    <a:pt x="11061" y="323466"/>
                  </a:lnTo>
                  <a:lnTo>
                    <a:pt x="24415" y="278093"/>
                  </a:lnTo>
                  <a:lnTo>
                    <a:pt x="42564" y="235029"/>
                  </a:lnTo>
                  <a:lnTo>
                    <a:pt x="65195" y="194585"/>
                  </a:lnTo>
                  <a:lnTo>
                    <a:pt x="91991" y="157074"/>
                  </a:lnTo>
                  <a:lnTo>
                    <a:pt x="122638" y="122807"/>
                  </a:lnTo>
                  <a:lnTo>
                    <a:pt x="156820" y="92098"/>
                  </a:lnTo>
                  <a:lnTo>
                    <a:pt x="194224" y="65257"/>
                  </a:lnTo>
                  <a:lnTo>
                    <a:pt x="234533" y="42596"/>
                  </a:lnTo>
                  <a:lnTo>
                    <a:pt x="277434" y="24428"/>
                  </a:lnTo>
                  <a:lnTo>
                    <a:pt x="322610" y="11065"/>
                  </a:lnTo>
                  <a:lnTo>
                    <a:pt x="369748" y="2818"/>
                  </a:lnTo>
                  <a:lnTo>
                    <a:pt x="418532" y="0"/>
                  </a:lnTo>
                  <a:lnTo>
                    <a:pt x="3500451" y="0"/>
                  </a:lnTo>
                  <a:lnTo>
                    <a:pt x="3549237" y="2818"/>
                  </a:lnTo>
                  <a:lnTo>
                    <a:pt x="3596385" y="11065"/>
                  </a:lnTo>
                  <a:lnTo>
                    <a:pt x="3641580" y="24428"/>
                  </a:lnTo>
                  <a:lnTo>
                    <a:pt x="3684506" y="42596"/>
                  </a:lnTo>
                  <a:lnTo>
                    <a:pt x="3724845" y="65257"/>
                  </a:lnTo>
                  <a:lnTo>
                    <a:pt x="3728595" y="67943"/>
                  </a:lnTo>
                  <a:lnTo>
                    <a:pt x="418532" y="67943"/>
                  </a:lnTo>
                  <a:lnTo>
                    <a:pt x="371482" y="71130"/>
                  </a:lnTo>
                  <a:lnTo>
                    <a:pt x="371225" y="71130"/>
                  </a:lnTo>
                  <a:lnTo>
                    <a:pt x="326022" y="80418"/>
                  </a:lnTo>
                  <a:lnTo>
                    <a:pt x="325833" y="80418"/>
                  </a:lnTo>
                  <a:lnTo>
                    <a:pt x="282348" y="95588"/>
                  </a:lnTo>
                  <a:lnTo>
                    <a:pt x="241879" y="115957"/>
                  </a:lnTo>
                  <a:lnTo>
                    <a:pt x="204581" y="141195"/>
                  </a:lnTo>
                  <a:lnTo>
                    <a:pt x="170878" y="170878"/>
                  </a:lnTo>
                  <a:lnTo>
                    <a:pt x="141195" y="204580"/>
                  </a:lnTo>
                  <a:lnTo>
                    <a:pt x="115957" y="241879"/>
                  </a:lnTo>
                  <a:lnTo>
                    <a:pt x="95588" y="282347"/>
                  </a:lnTo>
                  <a:lnTo>
                    <a:pt x="80513" y="325562"/>
                  </a:lnTo>
                  <a:lnTo>
                    <a:pt x="71210" y="370836"/>
                  </a:lnTo>
                  <a:lnTo>
                    <a:pt x="67943" y="418532"/>
                  </a:lnTo>
                  <a:lnTo>
                    <a:pt x="68035" y="4849810"/>
                  </a:lnTo>
                  <a:lnTo>
                    <a:pt x="71137" y="4895885"/>
                  </a:lnTo>
                  <a:lnTo>
                    <a:pt x="71156" y="4896170"/>
                  </a:lnTo>
                  <a:lnTo>
                    <a:pt x="80416" y="4941421"/>
                  </a:lnTo>
                  <a:lnTo>
                    <a:pt x="80513" y="4941893"/>
                  </a:lnTo>
                  <a:lnTo>
                    <a:pt x="95588" y="4985209"/>
                  </a:lnTo>
                  <a:lnTo>
                    <a:pt x="115957" y="5025709"/>
                  </a:lnTo>
                  <a:lnTo>
                    <a:pt x="141195" y="5062981"/>
                  </a:lnTo>
                  <a:lnTo>
                    <a:pt x="170878" y="5096615"/>
                  </a:lnTo>
                  <a:lnTo>
                    <a:pt x="204581" y="5126201"/>
                  </a:lnTo>
                  <a:lnTo>
                    <a:pt x="241879" y="5151329"/>
                  </a:lnTo>
                  <a:lnTo>
                    <a:pt x="282348" y="5171587"/>
                  </a:lnTo>
                  <a:lnTo>
                    <a:pt x="325562" y="5186565"/>
                  </a:lnTo>
                  <a:lnTo>
                    <a:pt x="371099" y="5195853"/>
                  </a:lnTo>
                  <a:lnTo>
                    <a:pt x="418532" y="5199040"/>
                  </a:lnTo>
                  <a:lnTo>
                    <a:pt x="3730259" y="5199040"/>
                  </a:lnTo>
                  <a:lnTo>
                    <a:pt x="3725093" y="5202751"/>
                  </a:lnTo>
                  <a:lnTo>
                    <a:pt x="3684687" y="5225508"/>
                  </a:lnTo>
                  <a:lnTo>
                    <a:pt x="3641696" y="5243766"/>
                  </a:lnTo>
                  <a:lnTo>
                    <a:pt x="3596190" y="5257281"/>
                  </a:lnTo>
                  <a:lnTo>
                    <a:pt x="3596015" y="5257281"/>
                  </a:lnTo>
                  <a:lnTo>
                    <a:pt x="3561803" y="5263297"/>
                  </a:lnTo>
                  <a:close/>
                </a:path>
                <a:path w="3919220" h="5263515">
                  <a:moveTo>
                    <a:pt x="3730259" y="5199040"/>
                  </a:moveTo>
                  <a:lnTo>
                    <a:pt x="3500451" y="5199040"/>
                  </a:lnTo>
                  <a:lnTo>
                    <a:pt x="3547784" y="5195853"/>
                  </a:lnTo>
                  <a:lnTo>
                    <a:pt x="3548043" y="5195853"/>
                  </a:lnTo>
                  <a:lnTo>
                    <a:pt x="3593431" y="5186565"/>
                  </a:lnTo>
                  <a:lnTo>
                    <a:pt x="3593621" y="5186565"/>
                  </a:lnTo>
                  <a:lnTo>
                    <a:pt x="3637209" y="5171396"/>
                  </a:lnTo>
                  <a:lnTo>
                    <a:pt x="3677708" y="5151027"/>
                  </a:lnTo>
                  <a:lnTo>
                    <a:pt x="3714981" y="5125788"/>
                  </a:lnTo>
                  <a:lnTo>
                    <a:pt x="3748615" y="5096106"/>
                  </a:lnTo>
                  <a:lnTo>
                    <a:pt x="3778201" y="5062403"/>
                  </a:lnTo>
                  <a:lnTo>
                    <a:pt x="3803329" y="5025105"/>
                  </a:lnTo>
                  <a:lnTo>
                    <a:pt x="3823587" y="4984636"/>
                  </a:lnTo>
                  <a:lnTo>
                    <a:pt x="3838565" y="4941421"/>
                  </a:lnTo>
                  <a:lnTo>
                    <a:pt x="3847795" y="4896170"/>
                  </a:lnTo>
                  <a:lnTo>
                    <a:pt x="3850949" y="4849810"/>
                  </a:lnTo>
                  <a:lnTo>
                    <a:pt x="3851040" y="418532"/>
                  </a:lnTo>
                  <a:lnTo>
                    <a:pt x="3847846" y="371099"/>
                  </a:lnTo>
                  <a:lnTo>
                    <a:pt x="3838567" y="325562"/>
                  </a:lnTo>
                  <a:lnTo>
                    <a:pt x="3823395" y="281774"/>
                  </a:lnTo>
                  <a:lnTo>
                    <a:pt x="3803027" y="241275"/>
                  </a:lnTo>
                  <a:lnTo>
                    <a:pt x="3777788" y="204002"/>
                  </a:lnTo>
                  <a:lnTo>
                    <a:pt x="3748105" y="170368"/>
                  </a:lnTo>
                  <a:lnTo>
                    <a:pt x="3714403" y="140782"/>
                  </a:lnTo>
                  <a:lnTo>
                    <a:pt x="3677104" y="115655"/>
                  </a:lnTo>
                  <a:lnTo>
                    <a:pt x="3636635" y="95397"/>
                  </a:lnTo>
                  <a:lnTo>
                    <a:pt x="3593420" y="80418"/>
                  </a:lnTo>
                  <a:lnTo>
                    <a:pt x="3547884" y="71130"/>
                  </a:lnTo>
                  <a:lnTo>
                    <a:pt x="3500451" y="67943"/>
                  </a:lnTo>
                  <a:lnTo>
                    <a:pt x="3728595" y="67943"/>
                  </a:lnTo>
                  <a:lnTo>
                    <a:pt x="3762282" y="92098"/>
                  </a:lnTo>
                  <a:lnTo>
                    <a:pt x="3796345" y="122638"/>
                  </a:lnTo>
                  <a:lnTo>
                    <a:pt x="3826992" y="156820"/>
                  </a:lnTo>
                  <a:lnTo>
                    <a:pt x="3853789" y="194224"/>
                  </a:lnTo>
                  <a:lnTo>
                    <a:pt x="3876419" y="234533"/>
                  </a:lnTo>
                  <a:lnTo>
                    <a:pt x="3894569" y="277434"/>
                  </a:lnTo>
                  <a:lnTo>
                    <a:pt x="3907923" y="322610"/>
                  </a:lnTo>
                  <a:lnTo>
                    <a:pt x="3916166" y="369748"/>
                  </a:lnTo>
                  <a:lnTo>
                    <a:pt x="3918984" y="418532"/>
                  </a:lnTo>
                  <a:lnTo>
                    <a:pt x="3918912" y="4849810"/>
                  </a:lnTo>
                  <a:lnTo>
                    <a:pt x="3916489" y="4895885"/>
                  </a:lnTo>
                  <a:lnTo>
                    <a:pt x="3908351" y="4944448"/>
                  </a:lnTo>
                  <a:lnTo>
                    <a:pt x="3895108" y="4989710"/>
                  </a:lnTo>
                  <a:lnTo>
                    <a:pt x="3877013" y="5032719"/>
                  </a:lnTo>
                  <a:lnTo>
                    <a:pt x="3854390" y="5073155"/>
                  </a:lnTo>
                  <a:lnTo>
                    <a:pt x="3827563" y="5110697"/>
                  </a:lnTo>
                  <a:lnTo>
                    <a:pt x="3796855" y="5145025"/>
                  </a:lnTo>
                  <a:lnTo>
                    <a:pt x="3762590" y="5175816"/>
                  </a:lnTo>
                  <a:lnTo>
                    <a:pt x="3730259" y="51990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0790" y="5592381"/>
              <a:ext cx="57150" cy="952500"/>
            </a:xfrm>
            <a:custGeom>
              <a:avLst/>
              <a:gdLst/>
              <a:ahLst/>
              <a:cxnLst/>
              <a:rect l="l" t="t" r="r" b="b"/>
              <a:pathLst>
                <a:path w="57150" h="952500">
                  <a:moveTo>
                    <a:pt x="57150" y="920140"/>
                  </a:moveTo>
                  <a:lnTo>
                    <a:pt x="32372" y="895350"/>
                  </a:lnTo>
                  <a:lnTo>
                    <a:pt x="24790" y="895350"/>
                  </a:lnTo>
                  <a:lnTo>
                    <a:pt x="0" y="920140"/>
                  </a:lnTo>
                  <a:lnTo>
                    <a:pt x="0" y="927709"/>
                  </a:lnTo>
                  <a:lnTo>
                    <a:pt x="24790" y="952500"/>
                  </a:lnTo>
                  <a:lnTo>
                    <a:pt x="32372" y="952500"/>
                  </a:lnTo>
                  <a:lnTo>
                    <a:pt x="57150" y="927709"/>
                  </a:lnTo>
                  <a:lnTo>
                    <a:pt x="57150" y="923925"/>
                  </a:lnTo>
                  <a:lnTo>
                    <a:pt x="57150" y="920140"/>
                  </a:lnTo>
                  <a:close/>
                </a:path>
                <a:path w="57150" h="952500">
                  <a:moveTo>
                    <a:pt x="57150" y="24790"/>
                  </a:moveTo>
                  <a:lnTo>
                    <a:pt x="32372" y="0"/>
                  </a:lnTo>
                  <a:lnTo>
                    <a:pt x="24790" y="0"/>
                  </a:lnTo>
                  <a:lnTo>
                    <a:pt x="0" y="24790"/>
                  </a:lnTo>
                  <a:lnTo>
                    <a:pt x="0" y="32359"/>
                  </a:lnTo>
                  <a:lnTo>
                    <a:pt x="24790" y="57150"/>
                  </a:lnTo>
                  <a:lnTo>
                    <a:pt x="32372" y="57150"/>
                  </a:lnTo>
                  <a:lnTo>
                    <a:pt x="57150" y="32359"/>
                  </a:lnTo>
                  <a:lnTo>
                    <a:pt x="57150" y="28575"/>
                  </a:lnTo>
                  <a:lnTo>
                    <a:pt x="57150" y="247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3819" rIns="0" bIns="0" rtlCol="0">
            <a:spAutoFit/>
          </a:bodyPr>
          <a:lstStyle/>
          <a:p>
            <a:pPr marL="407034" algn="ctr">
              <a:lnSpc>
                <a:spcPct val="100000"/>
              </a:lnSpc>
              <a:spcBef>
                <a:spcPts val="550"/>
              </a:spcBef>
            </a:pPr>
            <a:r>
              <a:rPr sz="2500" spc="-110" dirty="0"/>
              <a:t>Люди</a:t>
            </a:r>
            <a:r>
              <a:rPr sz="2500" spc="-130" dirty="0"/>
              <a:t> </a:t>
            </a:r>
            <a:r>
              <a:rPr sz="2500" spc="-325" dirty="0"/>
              <a:t>з</a:t>
            </a:r>
            <a:r>
              <a:rPr sz="2500" spc="-125" dirty="0"/>
              <a:t> </a:t>
            </a:r>
            <a:r>
              <a:rPr sz="2500" spc="-90" dirty="0"/>
              <a:t>досвıдом</a:t>
            </a:r>
            <a:r>
              <a:rPr sz="2500" spc="-125" dirty="0"/>
              <a:t> </a:t>
            </a:r>
            <a:r>
              <a:rPr sz="2500" spc="-10" dirty="0"/>
              <a:t>вıйни</a:t>
            </a:r>
            <a:r>
              <a:rPr sz="2500" b="1" spc="-10" dirty="0">
                <a:latin typeface="Arial"/>
                <a:cs typeface="Arial"/>
              </a:rPr>
              <a:t>.</a:t>
            </a:r>
            <a:endParaRPr sz="2500">
              <a:latin typeface="Arial"/>
              <a:cs typeface="Arial"/>
            </a:endParaRPr>
          </a:p>
          <a:p>
            <a:pPr marL="407034" algn="ctr">
              <a:lnSpc>
                <a:spcPct val="100000"/>
              </a:lnSpc>
              <a:spcBef>
                <a:spcPts val="450"/>
              </a:spcBef>
            </a:pPr>
            <a:r>
              <a:rPr sz="2500" spc="-95" dirty="0"/>
              <a:t>Гıднıсть</a:t>
            </a:r>
            <a:r>
              <a:rPr sz="2500" b="1" spc="-95" dirty="0">
                <a:latin typeface="Arial"/>
                <a:cs typeface="Arial"/>
              </a:rPr>
              <a:t>.</a:t>
            </a:r>
            <a:r>
              <a:rPr sz="2500" b="1" spc="-40" dirty="0">
                <a:latin typeface="Arial"/>
                <a:cs typeface="Arial"/>
              </a:rPr>
              <a:t> </a:t>
            </a:r>
            <a:r>
              <a:rPr sz="2500" spc="-50" dirty="0"/>
              <a:t>Взаємодıя</a:t>
            </a:r>
            <a:endParaRPr sz="25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547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370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659025" y="4758619"/>
            <a:ext cx="4590415" cy="2178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55700">
              <a:lnSpc>
                <a:spcPct val="114599"/>
              </a:lnSpc>
              <a:spcBef>
                <a:spcPts val="100"/>
              </a:spcBef>
            </a:pPr>
            <a:r>
              <a:rPr sz="1800" spc="-135" dirty="0">
                <a:latin typeface="Arial Black"/>
                <a:cs typeface="Arial Black"/>
              </a:rPr>
              <a:t>Як</a:t>
            </a:r>
            <a:r>
              <a:rPr sz="1800" spc="-80" dirty="0">
                <a:latin typeface="Arial Black"/>
                <a:cs typeface="Arial Black"/>
              </a:rPr>
              <a:t> </a:t>
            </a:r>
            <a:r>
              <a:rPr sz="1800" spc="-75" dirty="0">
                <a:latin typeface="Arial Black"/>
                <a:cs typeface="Arial Black"/>
              </a:rPr>
              <a:t>спонукати</a:t>
            </a:r>
            <a:r>
              <a:rPr sz="1800" spc="-80" dirty="0">
                <a:latin typeface="Arial Black"/>
                <a:cs typeface="Arial Black"/>
              </a:rPr>
              <a:t> </a:t>
            </a:r>
            <a:r>
              <a:rPr sz="1800" spc="-90" dirty="0">
                <a:latin typeface="Arial Black"/>
                <a:cs typeface="Arial Black"/>
              </a:rPr>
              <a:t>звернутися</a:t>
            </a:r>
            <a:r>
              <a:rPr sz="1800" spc="-80" dirty="0">
                <a:latin typeface="Arial Black"/>
                <a:cs typeface="Arial Black"/>
              </a:rPr>
              <a:t> </a:t>
            </a:r>
            <a:r>
              <a:rPr sz="1800" spc="-25" dirty="0">
                <a:latin typeface="Arial Black"/>
                <a:cs typeface="Arial Black"/>
              </a:rPr>
              <a:t>до </a:t>
            </a:r>
            <a:r>
              <a:rPr sz="1800" spc="-10" dirty="0">
                <a:latin typeface="Arial Black"/>
                <a:cs typeface="Arial Black"/>
              </a:rPr>
              <a:t>психолога</a:t>
            </a:r>
            <a:r>
              <a:rPr sz="1800" b="1" spc="-1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400685" marR="5080">
              <a:lnSpc>
                <a:spcPct val="114599"/>
              </a:lnSpc>
            </a:pPr>
            <a:r>
              <a:rPr sz="1800" dirty="0">
                <a:latin typeface="Lucida Sans Unicode"/>
                <a:cs typeface="Lucida Sans Unicode"/>
              </a:rPr>
              <a:t>шукати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власний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шлях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вибудовувати довıру</a:t>
            </a:r>
            <a:endParaRPr sz="1800">
              <a:latin typeface="Lucida Sans Unicode"/>
              <a:cs typeface="Lucida Sans Unicode"/>
            </a:endParaRPr>
          </a:p>
          <a:p>
            <a:pPr marL="400685" marR="9525">
              <a:lnSpc>
                <a:spcPct val="114599"/>
              </a:lnSpc>
              <a:spcBef>
                <a:spcPts val="2095"/>
              </a:spcBef>
            </a:pPr>
            <a:r>
              <a:rPr sz="1800" dirty="0">
                <a:latin typeface="Lucida Sans Unicode"/>
                <a:cs typeface="Lucida Sans Unicode"/>
              </a:rPr>
              <a:t>залучити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авторитетного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вıйськового побратима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41485" y="220949"/>
            <a:ext cx="4893945" cy="1101090"/>
            <a:chOff x="2841485" y="220949"/>
            <a:chExt cx="4893945" cy="1101090"/>
          </a:xfrm>
        </p:grpSpPr>
        <p:sp>
          <p:nvSpPr>
            <p:cNvPr id="3" name="object 3"/>
            <p:cNvSpPr/>
            <p:nvPr/>
          </p:nvSpPr>
          <p:spPr>
            <a:xfrm>
              <a:off x="2841485" y="220949"/>
              <a:ext cx="4893945" cy="1101090"/>
            </a:xfrm>
            <a:custGeom>
              <a:avLst/>
              <a:gdLst/>
              <a:ahLst/>
              <a:cxnLst/>
              <a:rect l="l" t="t" r="r" b="b"/>
              <a:pathLst>
                <a:path w="4893945" h="1101090">
                  <a:moveTo>
                    <a:pt x="3666743" y="1100801"/>
                  </a:moveTo>
                  <a:lnTo>
                    <a:pt x="2116235" y="1099027"/>
                  </a:lnTo>
                  <a:lnTo>
                    <a:pt x="711059" y="1090154"/>
                  </a:lnTo>
                  <a:lnTo>
                    <a:pt x="98767" y="1084831"/>
                  </a:lnTo>
                  <a:lnTo>
                    <a:pt x="11336" y="1068340"/>
                  </a:lnTo>
                  <a:lnTo>
                    <a:pt x="37450" y="1027580"/>
                  </a:lnTo>
                  <a:lnTo>
                    <a:pt x="69461" y="989226"/>
                  </a:lnTo>
                  <a:lnTo>
                    <a:pt x="106947" y="953740"/>
                  </a:lnTo>
                  <a:lnTo>
                    <a:pt x="149483" y="921585"/>
                  </a:lnTo>
                  <a:lnTo>
                    <a:pt x="12944" y="732877"/>
                  </a:lnTo>
                  <a:lnTo>
                    <a:pt x="6995" y="724178"/>
                  </a:lnTo>
                  <a:lnTo>
                    <a:pt x="2267" y="714979"/>
                  </a:lnTo>
                  <a:lnTo>
                    <a:pt x="0" y="705654"/>
                  </a:lnTo>
                  <a:lnTo>
                    <a:pt x="1431" y="696577"/>
                  </a:lnTo>
                  <a:lnTo>
                    <a:pt x="36850" y="672204"/>
                  </a:lnTo>
                  <a:lnTo>
                    <a:pt x="68179" y="660642"/>
                  </a:lnTo>
                  <a:lnTo>
                    <a:pt x="98774" y="648084"/>
                  </a:lnTo>
                  <a:lnTo>
                    <a:pt x="126189" y="632832"/>
                  </a:lnTo>
                  <a:lnTo>
                    <a:pt x="147979" y="613190"/>
                  </a:lnTo>
                  <a:lnTo>
                    <a:pt x="160868" y="589365"/>
                  </a:lnTo>
                  <a:lnTo>
                    <a:pt x="164276" y="563654"/>
                  </a:lnTo>
                  <a:lnTo>
                    <a:pt x="159808" y="537495"/>
                  </a:lnTo>
                  <a:lnTo>
                    <a:pt x="149068" y="512328"/>
                  </a:lnTo>
                  <a:lnTo>
                    <a:pt x="133952" y="488796"/>
                  </a:lnTo>
                  <a:lnTo>
                    <a:pt x="116347" y="466182"/>
                  </a:lnTo>
                  <a:lnTo>
                    <a:pt x="97847" y="443889"/>
                  </a:lnTo>
                  <a:lnTo>
                    <a:pt x="80047" y="421319"/>
                  </a:lnTo>
                  <a:lnTo>
                    <a:pt x="71157" y="407003"/>
                  </a:lnTo>
                  <a:lnTo>
                    <a:pt x="65676" y="391884"/>
                  </a:lnTo>
                  <a:lnTo>
                    <a:pt x="65980" y="377222"/>
                  </a:lnTo>
                  <a:lnTo>
                    <a:pt x="103054" y="352047"/>
                  </a:lnTo>
                  <a:lnTo>
                    <a:pt x="113857" y="349549"/>
                  </a:lnTo>
                  <a:lnTo>
                    <a:pt x="135505" y="343984"/>
                  </a:lnTo>
                  <a:lnTo>
                    <a:pt x="177665" y="329542"/>
                  </a:lnTo>
                  <a:lnTo>
                    <a:pt x="214923" y="311813"/>
                  </a:lnTo>
                  <a:lnTo>
                    <a:pt x="243604" y="274615"/>
                  </a:lnTo>
                  <a:lnTo>
                    <a:pt x="241821" y="265133"/>
                  </a:lnTo>
                  <a:lnTo>
                    <a:pt x="197923" y="217176"/>
                  </a:lnTo>
                  <a:lnTo>
                    <a:pt x="165111" y="192459"/>
                  </a:lnTo>
                  <a:lnTo>
                    <a:pt x="91615" y="140642"/>
                  </a:lnTo>
                  <a:lnTo>
                    <a:pt x="58806" y="115926"/>
                  </a:lnTo>
                  <a:lnTo>
                    <a:pt x="33875" y="93593"/>
                  </a:lnTo>
                  <a:lnTo>
                    <a:pt x="20757" y="74837"/>
                  </a:lnTo>
                  <a:lnTo>
                    <a:pt x="23392" y="60850"/>
                  </a:lnTo>
                  <a:lnTo>
                    <a:pt x="45717" y="52822"/>
                  </a:lnTo>
                  <a:lnTo>
                    <a:pt x="1137897" y="0"/>
                  </a:lnTo>
                  <a:lnTo>
                    <a:pt x="2673680" y="4427"/>
                  </a:lnTo>
                  <a:lnTo>
                    <a:pt x="4042728" y="32054"/>
                  </a:lnTo>
                  <a:lnTo>
                    <a:pt x="4634708" y="48830"/>
                  </a:lnTo>
                  <a:lnTo>
                    <a:pt x="4681523" y="45919"/>
                  </a:lnTo>
                  <a:lnTo>
                    <a:pt x="4728165" y="46496"/>
                  </a:lnTo>
                  <a:lnTo>
                    <a:pt x="4774633" y="50560"/>
                  </a:lnTo>
                  <a:lnTo>
                    <a:pt x="4820927" y="58113"/>
                  </a:lnTo>
                  <a:lnTo>
                    <a:pt x="4801637" y="97094"/>
                  </a:lnTo>
                  <a:lnTo>
                    <a:pt x="4774038" y="133065"/>
                  </a:lnTo>
                  <a:lnTo>
                    <a:pt x="4740756" y="167000"/>
                  </a:lnTo>
                  <a:lnTo>
                    <a:pt x="4704413" y="199871"/>
                  </a:lnTo>
                  <a:lnTo>
                    <a:pt x="4667636" y="232653"/>
                  </a:lnTo>
                  <a:lnTo>
                    <a:pt x="4633049" y="266319"/>
                  </a:lnTo>
                  <a:lnTo>
                    <a:pt x="4628197" y="271906"/>
                  </a:lnTo>
                  <a:lnTo>
                    <a:pt x="4624336" y="277883"/>
                  </a:lnTo>
                  <a:lnTo>
                    <a:pt x="4622460" y="284054"/>
                  </a:lnTo>
                  <a:lnTo>
                    <a:pt x="4623559" y="290225"/>
                  </a:lnTo>
                  <a:lnTo>
                    <a:pt x="4626566" y="296344"/>
                  </a:lnTo>
                  <a:lnTo>
                    <a:pt x="4634604" y="300078"/>
                  </a:lnTo>
                  <a:lnTo>
                    <a:pt x="4686286" y="322375"/>
                  </a:lnTo>
                  <a:lnTo>
                    <a:pt x="4730192" y="341759"/>
                  </a:lnTo>
                  <a:lnTo>
                    <a:pt x="4773236" y="362061"/>
                  </a:lnTo>
                  <a:lnTo>
                    <a:pt x="4814815" y="383847"/>
                  </a:lnTo>
                  <a:lnTo>
                    <a:pt x="4854323" y="407681"/>
                  </a:lnTo>
                  <a:lnTo>
                    <a:pt x="4889581" y="440395"/>
                  </a:lnTo>
                  <a:lnTo>
                    <a:pt x="4893838" y="453730"/>
                  </a:lnTo>
                  <a:lnTo>
                    <a:pt x="4893169" y="463480"/>
                  </a:lnTo>
                  <a:lnTo>
                    <a:pt x="4841487" y="522073"/>
                  </a:lnTo>
                  <a:lnTo>
                    <a:pt x="4797494" y="548032"/>
                  </a:lnTo>
                  <a:lnTo>
                    <a:pt x="4750048" y="571619"/>
                  </a:lnTo>
                  <a:lnTo>
                    <a:pt x="4703522" y="595974"/>
                  </a:lnTo>
                  <a:lnTo>
                    <a:pt x="4694302" y="601646"/>
                  </a:lnTo>
                  <a:lnTo>
                    <a:pt x="4685962" y="608018"/>
                  </a:lnTo>
                  <a:lnTo>
                    <a:pt x="4679479" y="615226"/>
                  </a:lnTo>
                  <a:lnTo>
                    <a:pt x="4675830" y="623407"/>
                  </a:lnTo>
                  <a:lnTo>
                    <a:pt x="4678120" y="637980"/>
                  </a:lnTo>
                  <a:lnTo>
                    <a:pt x="4689482" y="650502"/>
                  </a:lnTo>
                  <a:lnTo>
                    <a:pt x="4706385" y="660962"/>
                  </a:lnTo>
                  <a:lnTo>
                    <a:pt x="4725302" y="669352"/>
                  </a:lnTo>
                  <a:lnTo>
                    <a:pt x="4755409" y="681269"/>
                  </a:lnTo>
                  <a:lnTo>
                    <a:pt x="4784762" y="694217"/>
                  </a:lnTo>
                  <a:lnTo>
                    <a:pt x="4836639" y="726395"/>
                  </a:lnTo>
                  <a:lnTo>
                    <a:pt x="4869328" y="770908"/>
                  </a:lnTo>
                  <a:lnTo>
                    <a:pt x="4873546" y="795694"/>
                  </a:lnTo>
                  <a:lnTo>
                    <a:pt x="4867131" y="820049"/>
                  </a:lnTo>
                  <a:lnTo>
                    <a:pt x="4843477" y="847064"/>
                  </a:lnTo>
                  <a:lnTo>
                    <a:pt x="4809706" y="868580"/>
                  </a:lnTo>
                  <a:lnTo>
                    <a:pt x="4772716" y="888648"/>
                  </a:lnTo>
                  <a:lnTo>
                    <a:pt x="4739407" y="911317"/>
                  </a:lnTo>
                  <a:lnTo>
                    <a:pt x="4733900" y="916649"/>
                  </a:lnTo>
                  <a:lnTo>
                    <a:pt x="4729502" y="922505"/>
                  </a:lnTo>
                  <a:lnTo>
                    <a:pt x="4727010" y="928731"/>
                  </a:lnTo>
                  <a:lnTo>
                    <a:pt x="4727221" y="935171"/>
                  </a:lnTo>
                  <a:lnTo>
                    <a:pt x="4729803" y="941084"/>
                  </a:lnTo>
                  <a:lnTo>
                    <a:pt x="4733675" y="945976"/>
                  </a:lnTo>
                  <a:lnTo>
                    <a:pt x="4738837" y="949847"/>
                  </a:lnTo>
                  <a:lnTo>
                    <a:pt x="4764206" y="979853"/>
                  </a:lnTo>
                  <a:lnTo>
                    <a:pt x="4780620" y="1013164"/>
                  </a:lnTo>
                  <a:lnTo>
                    <a:pt x="4787564" y="1048265"/>
                  </a:lnTo>
                  <a:lnTo>
                    <a:pt x="4784523" y="1083638"/>
                  </a:lnTo>
                  <a:lnTo>
                    <a:pt x="4767138" y="1083642"/>
                  </a:lnTo>
                  <a:lnTo>
                    <a:pt x="4749759" y="1083787"/>
                  </a:lnTo>
                  <a:lnTo>
                    <a:pt x="4732389" y="1084156"/>
                  </a:lnTo>
                  <a:lnTo>
                    <a:pt x="4715034" y="1084831"/>
                  </a:lnTo>
                  <a:lnTo>
                    <a:pt x="3666743" y="1100801"/>
                  </a:lnTo>
                  <a:close/>
                </a:path>
              </a:pathLst>
            </a:custGeom>
            <a:solidFill>
              <a:srgbClr val="D8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69842" y="1103537"/>
              <a:ext cx="76054" cy="777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7923" y="806137"/>
              <a:ext cx="76055" cy="7778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88958" y="446093"/>
              <a:ext cx="76113" cy="7778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37910" y="387546"/>
              <a:ext cx="76113" cy="7778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61726" y="1158350"/>
              <a:ext cx="76113" cy="7778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8941" y="802403"/>
              <a:ext cx="76055" cy="77785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7123" y="1691334"/>
            <a:ext cx="5851279" cy="538906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29068" y="367841"/>
            <a:ext cx="76074" cy="7778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12610" y="1146631"/>
            <a:ext cx="75996" cy="7778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7894" y="770926"/>
            <a:ext cx="76055" cy="7778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9948" y="391332"/>
            <a:ext cx="75996" cy="7778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47276" y="1142689"/>
            <a:ext cx="76074" cy="77785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6427683" y="1663084"/>
            <a:ext cx="3824604" cy="5136515"/>
            <a:chOff x="6427683" y="1663084"/>
            <a:chExt cx="3824604" cy="5136515"/>
          </a:xfrm>
        </p:grpSpPr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60833" y="1696234"/>
              <a:ext cx="3759220" cy="507328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427683" y="1663084"/>
              <a:ext cx="3824604" cy="5136515"/>
            </a:xfrm>
            <a:custGeom>
              <a:avLst/>
              <a:gdLst/>
              <a:ahLst/>
              <a:cxnLst/>
              <a:rect l="l" t="t" r="r" b="b"/>
              <a:pathLst>
                <a:path w="3824604" h="5136515">
                  <a:moveTo>
                    <a:pt x="3475655" y="5135992"/>
                  </a:moveTo>
                  <a:lnTo>
                    <a:pt x="348377" y="5135992"/>
                  </a:lnTo>
                  <a:lnTo>
                    <a:pt x="314807" y="5130122"/>
                  </a:lnTo>
                  <a:lnTo>
                    <a:pt x="270724" y="5117091"/>
                  </a:lnTo>
                  <a:lnTo>
                    <a:pt x="228861" y="5099380"/>
                  </a:lnTo>
                  <a:lnTo>
                    <a:pt x="189526" y="5077297"/>
                  </a:lnTo>
                  <a:lnTo>
                    <a:pt x="153027" y="5051149"/>
                  </a:lnTo>
                  <a:lnTo>
                    <a:pt x="119671" y="5021243"/>
                  </a:lnTo>
                  <a:lnTo>
                    <a:pt x="89766" y="4987888"/>
                  </a:lnTo>
                  <a:lnTo>
                    <a:pt x="63618" y="4951389"/>
                  </a:lnTo>
                  <a:lnTo>
                    <a:pt x="41535" y="4912054"/>
                  </a:lnTo>
                  <a:lnTo>
                    <a:pt x="23824" y="4870191"/>
                  </a:lnTo>
                  <a:lnTo>
                    <a:pt x="10793" y="4826108"/>
                  </a:lnTo>
                  <a:lnTo>
                    <a:pt x="2749" y="4780110"/>
                  </a:lnTo>
                  <a:lnTo>
                    <a:pt x="0" y="4732506"/>
                  </a:lnTo>
                  <a:lnTo>
                    <a:pt x="0" y="408409"/>
                  </a:lnTo>
                  <a:lnTo>
                    <a:pt x="2734" y="362123"/>
                  </a:lnTo>
                  <a:lnTo>
                    <a:pt x="2749" y="361866"/>
                  </a:lnTo>
                  <a:lnTo>
                    <a:pt x="10793" y="315642"/>
                  </a:lnTo>
                  <a:lnTo>
                    <a:pt x="23824" y="271367"/>
                  </a:lnTo>
                  <a:lnTo>
                    <a:pt x="41535" y="229344"/>
                  </a:lnTo>
                  <a:lnTo>
                    <a:pt x="63618" y="189878"/>
                  </a:lnTo>
                  <a:lnTo>
                    <a:pt x="89766" y="153275"/>
                  </a:lnTo>
                  <a:lnTo>
                    <a:pt x="119671" y="119837"/>
                  </a:lnTo>
                  <a:lnTo>
                    <a:pt x="153027" y="89870"/>
                  </a:lnTo>
                  <a:lnTo>
                    <a:pt x="189526" y="63678"/>
                  </a:lnTo>
                  <a:lnTo>
                    <a:pt x="228861" y="41566"/>
                  </a:lnTo>
                  <a:lnTo>
                    <a:pt x="270724" y="23837"/>
                  </a:lnTo>
                  <a:lnTo>
                    <a:pt x="314807" y="10797"/>
                  </a:lnTo>
                  <a:lnTo>
                    <a:pt x="360805" y="2750"/>
                  </a:lnTo>
                  <a:lnTo>
                    <a:pt x="408408" y="0"/>
                  </a:lnTo>
                  <a:lnTo>
                    <a:pt x="3415784" y="0"/>
                  </a:lnTo>
                  <a:lnTo>
                    <a:pt x="3463391" y="2750"/>
                  </a:lnTo>
                  <a:lnTo>
                    <a:pt x="3509399" y="10797"/>
                  </a:lnTo>
                  <a:lnTo>
                    <a:pt x="3553500" y="23837"/>
                  </a:lnTo>
                  <a:lnTo>
                    <a:pt x="3595388" y="41566"/>
                  </a:lnTo>
                  <a:lnTo>
                    <a:pt x="3634751" y="63678"/>
                  </a:lnTo>
                  <a:lnTo>
                    <a:pt x="3638411" y="66300"/>
                  </a:lnTo>
                  <a:lnTo>
                    <a:pt x="408408" y="66300"/>
                  </a:lnTo>
                  <a:lnTo>
                    <a:pt x="362497" y="69410"/>
                  </a:lnTo>
                  <a:lnTo>
                    <a:pt x="362246" y="69410"/>
                  </a:lnTo>
                  <a:lnTo>
                    <a:pt x="318136" y="78473"/>
                  </a:lnTo>
                  <a:lnTo>
                    <a:pt x="317952" y="78473"/>
                  </a:lnTo>
                  <a:lnTo>
                    <a:pt x="275518" y="93276"/>
                  </a:lnTo>
                  <a:lnTo>
                    <a:pt x="236028" y="113152"/>
                  </a:lnTo>
                  <a:lnTo>
                    <a:pt x="199632" y="137780"/>
                  </a:lnTo>
                  <a:lnTo>
                    <a:pt x="166744" y="166744"/>
                  </a:lnTo>
                  <a:lnTo>
                    <a:pt x="137779" y="199632"/>
                  </a:lnTo>
                  <a:lnTo>
                    <a:pt x="113152" y="236028"/>
                  </a:lnTo>
                  <a:lnTo>
                    <a:pt x="93275" y="275518"/>
                  </a:lnTo>
                  <a:lnTo>
                    <a:pt x="78565" y="317688"/>
                  </a:lnTo>
                  <a:lnTo>
                    <a:pt x="69488" y="361866"/>
                  </a:lnTo>
                  <a:lnTo>
                    <a:pt x="66299" y="408409"/>
                  </a:lnTo>
                  <a:lnTo>
                    <a:pt x="66389" y="4732506"/>
                  </a:lnTo>
                  <a:lnTo>
                    <a:pt x="69416" y="4777466"/>
                  </a:lnTo>
                  <a:lnTo>
                    <a:pt x="69435" y="4777745"/>
                  </a:lnTo>
                  <a:lnTo>
                    <a:pt x="78471" y="4821901"/>
                  </a:lnTo>
                  <a:lnTo>
                    <a:pt x="78565" y="4822362"/>
                  </a:lnTo>
                  <a:lnTo>
                    <a:pt x="93275" y="4864631"/>
                  </a:lnTo>
                  <a:lnTo>
                    <a:pt x="113152" y="4904150"/>
                  </a:lnTo>
                  <a:lnTo>
                    <a:pt x="137779" y="4940521"/>
                  </a:lnTo>
                  <a:lnTo>
                    <a:pt x="166744" y="4973342"/>
                  </a:lnTo>
                  <a:lnTo>
                    <a:pt x="199632" y="5002212"/>
                  </a:lnTo>
                  <a:lnTo>
                    <a:pt x="236028" y="5026732"/>
                  </a:lnTo>
                  <a:lnTo>
                    <a:pt x="275518" y="5046500"/>
                  </a:lnTo>
                  <a:lnTo>
                    <a:pt x="317688" y="5061116"/>
                  </a:lnTo>
                  <a:lnTo>
                    <a:pt x="362123" y="5070179"/>
                  </a:lnTo>
                  <a:lnTo>
                    <a:pt x="408408" y="5073289"/>
                  </a:lnTo>
                  <a:lnTo>
                    <a:pt x="3640035" y="5073289"/>
                  </a:lnTo>
                  <a:lnTo>
                    <a:pt x="3634993" y="5076911"/>
                  </a:lnTo>
                  <a:lnTo>
                    <a:pt x="3595564" y="5099117"/>
                  </a:lnTo>
                  <a:lnTo>
                    <a:pt x="3553613" y="5116934"/>
                  </a:lnTo>
                  <a:lnTo>
                    <a:pt x="3509208" y="5130122"/>
                  </a:lnTo>
                  <a:lnTo>
                    <a:pt x="3509038" y="5130122"/>
                  </a:lnTo>
                  <a:lnTo>
                    <a:pt x="3475655" y="5135992"/>
                  </a:lnTo>
                  <a:close/>
                </a:path>
                <a:path w="3824604" h="5136515">
                  <a:moveTo>
                    <a:pt x="3640035" y="5073289"/>
                  </a:moveTo>
                  <a:lnTo>
                    <a:pt x="3415784" y="5073289"/>
                  </a:lnTo>
                  <a:lnTo>
                    <a:pt x="3461973" y="5070179"/>
                  </a:lnTo>
                  <a:lnTo>
                    <a:pt x="3462225" y="5070179"/>
                  </a:lnTo>
                  <a:lnTo>
                    <a:pt x="3506515" y="5061116"/>
                  </a:lnTo>
                  <a:lnTo>
                    <a:pt x="3506701" y="5061116"/>
                  </a:lnTo>
                  <a:lnTo>
                    <a:pt x="3549234" y="5046313"/>
                  </a:lnTo>
                  <a:lnTo>
                    <a:pt x="3588754" y="5026437"/>
                  </a:lnTo>
                  <a:lnTo>
                    <a:pt x="3625125" y="5001809"/>
                  </a:lnTo>
                  <a:lnTo>
                    <a:pt x="3657946" y="4972844"/>
                  </a:lnTo>
                  <a:lnTo>
                    <a:pt x="3686817" y="4939957"/>
                  </a:lnTo>
                  <a:lnTo>
                    <a:pt x="3711336" y="4903561"/>
                  </a:lnTo>
                  <a:lnTo>
                    <a:pt x="3731105" y="4864071"/>
                  </a:lnTo>
                  <a:lnTo>
                    <a:pt x="3745721" y="4821901"/>
                  </a:lnTo>
                  <a:lnTo>
                    <a:pt x="3754727" y="4777745"/>
                  </a:lnTo>
                  <a:lnTo>
                    <a:pt x="3757805" y="4732506"/>
                  </a:lnTo>
                  <a:lnTo>
                    <a:pt x="3757894" y="408409"/>
                  </a:lnTo>
                  <a:lnTo>
                    <a:pt x="3754777" y="362123"/>
                  </a:lnTo>
                  <a:lnTo>
                    <a:pt x="3745723" y="317688"/>
                  </a:lnTo>
                  <a:lnTo>
                    <a:pt x="3730918" y="274959"/>
                  </a:lnTo>
                  <a:lnTo>
                    <a:pt x="3711042" y="235439"/>
                  </a:lnTo>
                  <a:lnTo>
                    <a:pt x="3686414" y="199068"/>
                  </a:lnTo>
                  <a:lnTo>
                    <a:pt x="3657449" y="166247"/>
                  </a:lnTo>
                  <a:lnTo>
                    <a:pt x="3624561" y="137377"/>
                  </a:lnTo>
                  <a:lnTo>
                    <a:pt x="3588165" y="112857"/>
                  </a:lnTo>
                  <a:lnTo>
                    <a:pt x="3548675" y="93089"/>
                  </a:lnTo>
                  <a:lnTo>
                    <a:pt x="3506505" y="78473"/>
                  </a:lnTo>
                  <a:lnTo>
                    <a:pt x="3462070" y="69410"/>
                  </a:lnTo>
                  <a:lnTo>
                    <a:pt x="3415784" y="66300"/>
                  </a:lnTo>
                  <a:lnTo>
                    <a:pt x="3638411" y="66300"/>
                  </a:lnTo>
                  <a:lnTo>
                    <a:pt x="3671283" y="89870"/>
                  </a:lnTo>
                  <a:lnTo>
                    <a:pt x="3704522" y="119671"/>
                  </a:lnTo>
                  <a:lnTo>
                    <a:pt x="3734428" y="153027"/>
                  </a:lnTo>
                  <a:lnTo>
                    <a:pt x="3760576" y="189526"/>
                  </a:lnTo>
                  <a:lnTo>
                    <a:pt x="3782659" y="228861"/>
                  </a:lnTo>
                  <a:lnTo>
                    <a:pt x="3800370" y="270724"/>
                  </a:lnTo>
                  <a:lnTo>
                    <a:pt x="3813401" y="314807"/>
                  </a:lnTo>
                  <a:lnTo>
                    <a:pt x="3821444" y="360805"/>
                  </a:lnTo>
                  <a:lnTo>
                    <a:pt x="3824194" y="408409"/>
                  </a:lnTo>
                  <a:lnTo>
                    <a:pt x="3824124" y="4732506"/>
                  </a:lnTo>
                  <a:lnTo>
                    <a:pt x="3821760" y="4777466"/>
                  </a:lnTo>
                  <a:lnTo>
                    <a:pt x="3813818" y="4824855"/>
                  </a:lnTo>
                  <a:lnTo>
                    <a:pt x="3800896" y="4869022"/>
                  </a:lnTo>
                  <a:lnTo>
                    <a:pt x="3783239" y="4910991"/>
                  </a:lnTo>
                  <a:lnTo>
                    <a:pt x="3761163" y="4950450"/>
                  </a:lnTo>
                  <a:lnTo>
                    <a:pt x="3734984" y="4987084"/>
                  </a:lnTo>
                  <a:lnTo>
                    <a:pt x="3705019" y="5020581"/>
                  </a:lnTo>
                  <a:lnTo>
                    <a:pt x="3671584" y="5050627"/>
                  </a:lnTo>
                  <a:lnTo>
                    <a:pt x="3640035" y="5073289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518364" y="261539"/>
            <a:ext cx="3486785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0960">
              <a:lnSpc>
                <a:spcPct val="114999"/>
              </a:lnSpc>
              <a:spcBef>
                <a:spcPts val="100"/>
              </a:spcBef>
            </a:pPr>
            <a:r>
              <a:rPr sz="2500" spc="-100" dirty="0"/>
              <a:t>Культура</a:t>
            </a:r>
            <a:r>
              <a:rPr sz="2500" spc="-80" dirty="0"/>
              <a:t> </a:t>
            </a:r>
            <a:r>
              <a:rPr sz="2500" spc="-60" dirty="0"/>
              <a:t>взаємодıї</a:t>
            </a:r>
            <a:r>
              <a:rPr sz="2500" b="1" spc="-60" dirty="0">
                <a:latin typeface="Arial"/>
                <a:cs typeface="Arial"/>
              </a:rPr>
              <a:t>: </a:t>
            </a:r>
            <a:r>
              <a:rPr sz="2500" spc="-135" dirty="0"/>
              <a:t>унıверсальнı</a:t>
            </a:r>
            <a:r>
              <a:rPr sz="2500" spc="-110" dirty="0"/>
              <a:t> </a:t>
            </a:r>
            <a:r>
              <a:rPr sz="2500" spc="-50" dirty="0"/>
              <a:t>поради</a:t>
            </a:r>
            <a:endParaRPr sz="25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2410" y="306765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5" y="57152"/>
                </a:moveTo>
                <a:lnTo>
                  <a:pt x="24786" y="57152"/>
                </a:lnTo>
                <a:lnTo>
                  <a:pt x="21141" y="56427"/>
                </a:lnTo>
                <a:lnTo>
                  <a:pt x="0" y="32365"/>
                </a:lnTo>
                <a:lnTo>
                  <a:pt x="0" y="24786"/>
                </a:lnTo>
                <a:lnTo>
                  <a:pt x="24786" y="0"/>
                </a:lnTo>
                <a:lnTo>
                  <a:pt x="32365" y="0"/>
                </a:lnTo>
                <a:lnTo>
                  <a:pt x="57152" y="28576"/>
                </a:lnTo>
                <a:lnTo>
                  <a:pt x="57152" y="32365"/>
                </a:lnTo>
                <a:lnTo>
                  <a:pt x="32365" y="571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2410" y="402019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5" y="57152"/>
                </a:moveTo>
                <a:lnTo>
                  <a:pt x="24786" y="57152"/>
                </a:lnTo>
                <a:lnTo>
                  <a:pt x="21141" y="56427"/>
                </a:lnTo>
                <a:lnTo>
                  <a:pt x="0" y="32365"/>
                </a:lnTo>
                <a:lnTo>
                  <a:pt x="0" y="24786"/>
                </a:lnTo>
                <a:lnTo>
                  <a:pt x="24786" y="0"/>
                </a:lnTo>
                <a:lnTo>
                  <a:pt x="32365" y="0"/>
                </a:lnTo>
                <a:lnTo>
                  <a:pt x="57152" y="28576"/>
                </a:lnTo>
                <a:lnTo>
                  <a:pt x="57152" y="32365"/>
                </a:lnTo>
                <a:lnTo>
                  <a:pt x="32365" y="571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2410" y="501718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5" y="57152"/>
                </a:moveTo>
                <a:lnTo>
                  <a:pt x="24786" y="57152"/>
                </a:lnTo>
                <a:lnTo>
                  <a:pt x="21141" y="56427"/>
                </a:lnTo>
                <a:lnTo>
                  <a:pt x="0" y="32365"/>
                </a:lnTo>
                <a:lnTo>
                  <a:pt x="0" y="24786"/>
                </a:lnTo>
                <a:lnTo>
                  <a:pt x="24786" y="0"/>
                </a:lnTo>
                <a:lnTo>
                  <a:pt x="32365" y="0"/>
                </a:lnTo>
                <a:lnTo>
                  <a:pt x="57152" y="28576"/>
                </a:lnTo>
                <a:lnTo>
                  <a:pt x="57152" y="32365"/>
                </a:lnTo>
                <a:lnTo>
                  <a:pt x="32365" y="571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2410" y="596972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5" y="57151"/>
                </a:moveTo>
                <a:lnTo>
                  <a:pt x="24786" y="57151"/>
                </a:lnTo>
                <a:lnTo>
                  <a:pt x="21141" y="56426"/>
                </a:lnTo>
                <a:lnTo>
                  <a:pt x="0" y="32365"/>
                </a:lnTo>
                <a:lnTo>
                  <a:pt x="0" y="24786"/>
                </a:lnTo>
                <a:lnTo>
                  <a:pt x="24786" y="0"/>
                </a:lnTo>
                <a:lnTo>
                  <a:pt x="32365" y="0"/>
                </a:lnTo>
                <a:lnTo>
                  <a:pt x="57152" y="28576"/>
                </a:lnTo>
                <a:lnTo>
                  <a:pt x="57152" y="32365"/>
                </a:lnTo>
                <a:lnTo>
                  <a:pt x="32365" y="571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4820">
              <a:lnSpc>
                <a:spcPct val="115700"/>
              </a:lnSpc>
              <a:spcBef>
                <a:spcPts val="100"/>
              </a:spcBef>
            </a:pPr>
            <a:r>
              <a:rPr spc="-125" dirty="0"/>
              <a:t>Гостра</a:t>
            </a:r>
            <a:r>
              <a:rPr spc="-75" dirty="0"/>
              <a:t> </a:t>
            </a:r>
            <a:r>
              <a:rPr spc="-85" dirty="0"/>
              <a:t>реакцıя</a:t>
            </a:r>
            <a:r>
              <a:rPr spc="-70" dirty="0"/>
              <a:t> </a:t>
            </a:r>
            <a:r>
              <a:rPr spc="-120" dirty="0"/>
              <a:t>на</a:t>
            </a:r>
            <a:r>
              <a:rPr spc="-70" dirty="0"/>
              <a:t> </a:t>
            </a:r>
            <a:r>
              <a:rPr spc="-120" dirty="0"/>
              <a:t>стрес</a:t>
            </a:r>
            <a:r>
              <a:rPr b="1" spc="-120" dirty="0">
                <a:latin typeface="Arial"/>
                <a:cs typeface="Arial"/>
              </a:rPr>
              <a:t>,</a:t>
            </a:r>
            <a:r>
              <a:rPr b="1" spc="30" dirty="0">
                <a:latin typeface="Arial"/>
                <a:cs typeface="Arial"/>
              </a:rPr>
              <a:t> </a:t>
            </a:r>
            <a:r>
              <a:rPr spc="-25" dirty="0"/>
              <a:t>як </a:t>
            </a:r>
            <a:r>
              <a:rPr spc="-65" dirty="0"/>
              <a:t>правильно</a:t>
            </a:r>
            <a:r>
              <a:rPr spc="-85" dirty="0"/>
              <a:t> </a:t>
            </a:r>
            <a:r>
              <a:rPr spc="-20" dirty="0"/>
              <a:t>пıдтримати</a:t>
            </a:r>
            <a:r>
              <a:rPr spc="-80" dirty="0"/>
              <a:t> </a:t>
            </a:r>
            <a:r>
              <a:rPr spc="-45" dirty="0"/>
              <a:t>людину</a:t>
            </a:r>
            <a:r>
              <a:rPr b="1" spc="-45" dirty="0">
                <a:latin typeface="Arial"/>
                <a:cs typeface="Arial"/>
              </a:rPr>
              <a:t>:</a:t>
            </a: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b="1" spc="-45" dirty="0">
              <a:latin typeface="Arial"/>
              <a:cs typeface="Arial"/>
            </a:endParaRPr>
          </a:p>
          <a:p>
            <a:pPr marL="400685" marR="374015">
              <a:lnSpc>
                <a:spcPct val="115700"/>
              </a:lnSpc>
            </a:pPr>
            <a:r>
              <a:rPr spc="-10" dirty="0">
                <a:latin typeface="Lucida Sans Unicode"/>
                <a:cs typeface="Lucida Sans Unicode"/>
              </a:rPr>
              <a:t>поставте</a:t>
            </a:r>
            <a:r>
              <a:rPr spc="-85" dirty="0">
                <a:latin typeface="Lucida Sans Unicode"/>
                <a:cs typeface="Lucida Sans Unicode"/>
              </a:rPr>
              <a:t> </a:t>
            </a:r>
            <a:r>
              <a:rPr spc="-35" dirty="0">
                <a:latin typeface="Lucida Sans Unicode"/>
                <a:cs typeface="Lucida Sans Unicode"/>
              </a:rPr>
              <a:t>людинı</a:t>
            </a:r>
            <a:r>
              <a:rPr spc="-80" dirty="0">
                <a:latin typeface="Lucida Sans Unicode"/>
                <a:cs typeface="Lucida Sans Unicode"/>
              </a:rPr>
              <a:t> </a:t>
            </a:r>
            <a:r>
              <a:rPr dirty="0">
                <a:latin typeface="Lucida Sans Unicode"/>
                <a:cs typeface="Lucida Sans Unicode"/>
              </a:rPr>
              <a:t>кıлька</a:t>
            </a:r>
            <a:r>
              <a:rPr spc="-85" dirty="0">
                <a:latin typeface="Lucida Sans Unicode"/>
                <a:cs typeface="Lucida Sans Unicode"/>
              </a:rPr>
              <a:t> </a:t>
            </a:r>
            <a:r>
              <a:rPr spc="-20" dirty="0">
                <a:latin typeface="Lucida Sans Unicode"/>
                <a:cs typeface="Lucida Sans Unicode"/>
              </a:rPr>
              <a:t>простих </a:t>
            </a:r>
            <a:r>
              <a:rPr spc="-10" dirty="0">
                <a:latin typeface="Lucida Sans Unicode"/>
                <a:cs typeface="Lucida Sans Unicode"/>
              </a:rPr>
              <a:t>запитань</a:t>
            </a:r>
          </a:p>
          <a:p>
            <a:pPr marL="400685" marR="570230">
              <a:lnSpc>
                <a:spcPct val="115700"/>
              </a:lnSpc>
              <a:spcBef>
                <a:spcPts val="2500"/>
              </a:spcBef>
            </a:pPr>
            <a:r>
              <a:rPr dirty="0">
                <a:latin typeface="Lucida Sans Unicode"/>
                <a:cs typeface="Lucida Sans Unicode"/>
              </a:rPr>
              <a:t>вıзьмıть</a:t>
            </a:r>
            <a:r>
              <a:rPr spc="-25" dirty="0">
                <a:latin typeface="Lucida Sans Unicode"/>
                <a:cs typeface="Lucida Sans Unicode"/>
              </a:rPr>
              <a:t> </a:t>
            </a:r>
            <a:r>
              <a:rPr dirty="0">
                <a:latin typeface="Lucida Sans Unicode"/>
                <a:cs typeface="Lucida Sans Unicode"/>
              </a:rPr>
              <a:t>за</a:t>
            </a:r>
            <a:r>
              <a:rPr spc="-20" dirty="0">
                <a:latin typeface="Lucida Sans Unicode"/>
                <a:cs typeface="Lucida Sans Unicode"/>
              </a:rPr>
              <a:t> </a:t>
            </a:r>
            <a:r>
              <a:rPr spc="-25" dirty="0">
                <a:latin typeface="Lucida Sans Unicode"/>
                <a:cs typeface="Lucida Sans Unicode"/>
              </a:rPr>
              <a:t>руку</a:t>
            </a:r>
            <a:r>
              <a:rPr spc="-20" dirty="0">
                <a:latin typeface="Lucida Sans Unicode"/>
                <a:cs typeface="Lucida Sans Unicode"/>
              </a:rPr>
              <a:t> </a:t>
            </a:r>
            <a:r>
              <a:rPr dirty="0">
                <a:latin typeface="Lucida Sans Unicode"/>
                <a:cs typeface="Lucida Sans Unicode"/>
              </a:rPr>
              <a:t>або</a:t>
            </a:r>
            <a:r>
              <a:rPr spc="-25" dirty="0">
                <a:latin typeface="Lucida Sans Unicode"/>
                <a:cs typeface="Lucida Sans Unicode"/>
              </a:rPr>
              <a:t> </a:t>
            </a:r>
            <a:r>
              <a:rPr spc="-10" dirty="0">
                <a:latin typeface="Lucida Sans Unicode"/>
                <a:cs typeface="Lucida Sans Unicode"/>
              </a:rPr>
              <a:t>покладıть </a:t>
            </a:r>
            <a:r>
              <a:rPr dirty="0">
                <a:latin typeface="Lucida Sans Unicode"/>
                <a:cs typeface="Lucida Sans Unicode"/>
              </a:rPr>
              <a:t>свою</a:t>
            </a:r>
            <a:r>
              <a:rPr spc="-85" dirty="0">
                <a:latin typeface="Lucida Sans Unicode"/>
                <a:cs typeface="Lucida Sans Unicode"/>
              </a:rPr>
              <a:t> </a:t>
            </a:r>
            <a:r>
              <a:rPr spc="-25" dirty="0">
                <a:latin typeface="Lucida Sans Unicode"/>
                <a:cs typeface="Lucida Sans Unicode"/>
              </a:rPr>
              <a:t>руку</a:t>
            </a:r>
            <a:r>
              <a:rPr spc="-85" dirty="0">
                <a:latin typeface="Lucida Sans Unicode"/>
                <a:cs typeface="Lucida Sans Unicode"/>
              </a:rPr>
              <a:t> </a:t>
            </a:r>
            <a:r>
              <a:rPr dirty="0">
                <a:latin typeface="Lucida Sans Unicode"/>
                <a:cs typeface="Lucida Sans Unicode"/>
              </a:rPr>
              <a:t>їй</a:t>
            </a:r>
            <a:r>
              <a:rPr spc="-85" dirty="0">
                <a:latin typeface="Lucida Sans Unicode"/>
                <a:cs typeface="Lucida Sans Unicode"/>
              </a:rPr>
              <a:t> </a:t>
            </a:r>
            <a:r>
              <a:rPr dirty="0">
                <a:latin typeface="Lucida Sans Unicode"/>
                <a:cs typeface="Lucida Sans Unicode"/>
              </a:rPr>
              <a:t>на</a:t>
            </a:r>
            <a:r>
              <a:rPr spc="-85" dirty="0">
                <a:latin typeface="Lucida Sans Unicode"/>
                <a:cs typeface="Lucida Sans Unicode"/>
              </a:rPr>
              <a:t> </a:t>
            </a:r>
            <a:r>
              <a:rPr spc="-20" dirty="0">
                <a:latin typeface="Lucida Sans Unicode"/>
                <a:cs typeface="Lucida Sans Unicode"/>
              </a:rPr>
              <a:t>чоло</a:t>
            </a: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pc="-20" dirty="0">
              <a:latin typeface="Lucida Sans Unicode"/>
              <a:cs typeface="Lucida Sans Unicode"/>
            </a:endParaRPr>
          </a:p>
          <a:p>
            <a:pPr marL="400685" marR="713105">
              <a:lnSpc>
                <a:spcPct val="115700"/>
              </a:lnSpc>
            </a:pPr>
            <a:r>
              <a:rPr dirty="0">
                <a:latin typeface="Lucida Sans Unicode"/>
                <a:cs typeface="Lucida Sans Unicode"/>
              </a:rPr>
              <a:t>зведıть</a:t>
            </a:r>
            <a:r>
              <a:rPr spc="-75" dirty="0">
                <a:latin typeface="Lucida Sans Unicode"/>
                <a:cs typeface="Lucida Sans Unicode"/>
              </a:rPr>
              <a:t> </a:t>
            </a:r>
            <a:r>
              <a:rPr spc="-100" dirty="0">
                <a:latin typeface="Lucida Sans Unicode"/>
                <a:cs typeface="Lucida Sans Unicode"/>
              </a:rPr>
              <a:t>до</a:t>
            </a:r>
            <a:r>
              <a:rPr spc="-70" dirty="0">
                <a:latin typeface="Lucida Sans Unicode"/>
                <a:cs typeface="Lucida Sans Unicode"/>
              </a:rPr>
              <a:t> </a:t>
            </a:r>
            <a:r>
              <a:rPr spc="-20" dirty="0">
                <a:latin typeface="Lucida Sans Unicode"/>
                <a:cs typeface="Lucida Sans Unicode"/>
              </a:rPr>
              <a:t>мıнıмуму</a:t>
            </a:r>
            <a:r>
              <a:rPr spc="-70" dirty="0">
                <a:latin typeface="Lucida Sans Unicode"/>
                <a:cs typeface="Lucida Sans Unicode"/>
              </a:rPr>
              <a:t> </a:t>
            </a:r>
            <a:r>
              <a:rPr spc="-10" dirty="0">
                <a:latin typeface="Lucida Sans Unicode"/>
                <a:cs typeface="Lucida Sans Unicode"/>
              </a:rPr>
              <a:t>кıлькıсть оточуючих</a:t>
            </a:r>
          </a:p>
          <a:p>
            <a:pPr marL="400685" marR="5080">
              <a:lnSpc>
                <a:spcPct val="115700"/>
              </a:lnSpc>
              <a:spcBef>
                <a:spcPts val="2505"/>
              </a:spcBef>
            </a:pPr>
            <a:r>
              <a:rPr dirty="0">
                <a:latin typeface="Lucida Sans Unicode"/>
                <a:cs typeface="Lucida Sans Unicode"/>
              </a:rPr>
              <a:t>пам</a:t>
            </a:r>
            <a:r>
              <a:rPr dirty="0">
                <a:latin typeface="Arial MT"/>
                <a:cs typeface="Arial MT"/>
              </a:rPr>
              <a:t>’</a:t>
            </a:r>
            <a:r>
              <a:rPr dirty="0">
                <a:latin typeface="Lucida Sans Unicode"/>
                <a:cs typeface="Lucida Sans Unicode"/>
              </a:rPr>
              <a:t>ятайте</a:t>
            </a:r>
            <a:r>
              <a:rPr dirty="0">
                <a:latin typeface="Arial MT"/>
                <a:cs typeface="Arial MT"/>
              </a:rPr>
              <a:t>, </a:t>
            </a:r>
            <a:r>
              <a:rPr dirty="0">
                <a:latin typeface="Lucida Sans Unicode"/>
                <a:cs typeface="Lucida Sans Unicode"/>
              </a:rPr>
              <a:t>що</a:t>
            </a:r>
            <a:r>
              <a:rPr spc="-70" dirty="0">
                <a:latin typeface="Lucida Sans Unicode"/>
                <a:cs typeface="Lucida Sans Unicode"/>
              </a:rPr>
              <a:t> </a:t>
            </a:r>
            <a:r>
              <a:rPr spc="-25" dirty="0">
                <a:latin typeface="Lucida Sans Unicode"/>
                <a:cs typeface="Lucida Sans Unicode"/>
              </a:rPr>
              <a:t>людина</a:t>
            </a:r>
            <a:r>
              <a:rPr spc="-70" dirty="0">
                <a:latin typeface="Lucida Sans Unicode"/>
                <a:cs typeface="Lucida Sans Unicode"/>
              </a:rPr>
              <a:t> </a:t>
            </a:r>
            <a:r>
              <a:rPr spc="85" dirty="0">
                <a:latin typeface="Lucida Sans Unicode"/>
                <a:cs typeface="Lucida Sans Unicode"/>
              </a:rPr>
              <a:t>в</a:t>
            </a:r>
            <a:r>
              <a:rPr spc="-70" dirty="0">
                <a:latin typeface="Lucida Sans Unicode"/>
                <a:cs typeface="Lucida Sans Unicode"/>
              </a:rPr>
              <a:t> </a:t>
            </a:r>
            <a:r>
              <a:rPr spc="-10" dirty="0">
                <a:latin typeface="Lucida Sans Unicode"/>
                <a:cs typeface="Lucida Sans Unicode"/>
              </a:rPr>
              <a:t>такому </a:t>
            </a:r>
            <a:r>
              <a:rPr spc="-25" dirty="0">
                <a:latin typeface="Lucida Sans Unicode"/>
                <a:cs typeface="Lucida Sans Unicode"/>
              </a:rPr>
              <a:t>станı</a:t>
            </a:r>
            <a:r>
              <a:rPr spc="-95" dirty="0">
                <a:latin typeface="Lucida Sans Unicode"/>
                <a:cs typeface="Lucida Sans Unicode"/>
              </a:rPr>
              <a:t> </a:t>
            </a:r>
            <a:r>
              <a:rPr dirty="0">
                <a:latin typeface="Lucida Sans Unicode"/>
                <a:cs typeface="Lucida Sans Unicode"/>
              </a:rPr>
              <a:t>може</a:t>
            </a:r>
            <a:r>
              <a:rPr spc="-90" dirty="0">
                <a:latin typeface="Lucida Sans Unicode"/>
                <a:cs typeface="Lucida Sans Unicode"/>
              </a:rPr>
              <a:t> </a:t>
            </a:r>
            <a:r>
              <a:rPr spc="-20" dirty="0">
                <a:latin typeface="Lucida Sans Unicode"/>
                <a:cs typeface="Lucida Sans Unicode"/>
              </a:rPr>
              <a:t>заподıяти</a:t>
            </a:r>
            <a:r>
              <a:rPr spc="-90" dirty="0">
                <a:latin typeface="Lucida Sans Unicode"/>
                <a:cs typeface="Lucida Sans Unicode"/>
              </a:rPr>
              <a:t> </a:t>
            </a:r>
            <a:r>
              <a:rPr spc="-25" dirty="0">
                <a:latin typeface="Lucida Sans Unicode"/>
                <a:cs typeface="Lucida Sans Unicode"/>
              </a:rPr>
              <a:t>шкоду</a:t>
            </a:r>
            <a:r>
              <a:rPr spc="-90" dirty="0">
                <a:latin typeface="Lucida Sans Unicode"/>
                <a:cs typeface="Lucida Sans Unicode"/>
              </a:rPr>
              <a:t> </a:t>
            </a:r>
            <a:r>
              <a:rPr spc="-30" dirty="0">
                <a:latin typeface="Lucida Sans Unicode"/>
                <a:cs typeface="Lucida Sans Unicode"/>
              </a:rPr>
              <a:t>собı</a:t>
            </a:r>
            <a:r>
              <a:rPr spc="-95" dirty="0">
                <a:latin typeface="Lucida Sans Unicode"/>
                <a:cs typeface="Lucida Sans Unicode"/>
              </a:rPr>
              <a:t> </a:t>
            </a:r>
            <a:r>
              <a:rPr spc="-25" dirty="0">
                <a:latin typeface="Lucida Sans Unicode"/>
                <a:cs typeface="Lucida Sans Unicode"/>
              </a:rPr>
              <a:t>та </a:t>
            </a:r>
            <a:r>
              <a:rPr spc="-10" dirty="0">
                <a:latin typeface="Lucida Sans Unicode"/>
                <a:cs typeface="Lucida Sans Unicode"/>
              </a:rPr>
              <a:t>ıншим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864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43740" y="256386"/>
            <a:ext cx="4893945" cy="1101090"/>
            <a:chOff x="3143740" y="256386"/>
            <a:chExt cx="4893945" cy="1101090"/>
          </a:xfrm>
        </p:grpSpPr>
        <p:sp>
          <p:nvSpPr>
            <p:cNvPr id="3" name="object 3"/>
            <p:cNvSpPr/>
            <p:nvPr/>
          </p:nvSpPr>
          <p:spPr>
            <a:xfrm>
              <a:off x="3143740" y="256386"/>
              <a:ext cx="4893945" cy="1101090"/>
            </a:xfrm>
            <a:custGeom>
              <a:avLst/>
              <a:gdLst/>
              <a:ahLst/>
              <a:cxnLst/>
              <a:rect l="l" t="t" r="r" b="b"/>
              <a:pathLst>
                <a:path w="4893945" h="1101090">
                  <a:moveTo>
                    <a:pt x="3666743" y="1100801"/>
                  </a:moveTo>
                  <a:lnTo>
                    <a:pt x="2116235" y="1099027"/>
                  </a:lnTo>
                  <a:lnTo>
                    <a:pt x="711059" y="1090154"/>
                  </a:lnTo>
                  <a:lnTo>
                    <a:pt x="98767" y="1084831"/>
                  </a:lnTo>
                  <a:lnTo>
                    <a:pt x="11336" y="1068340"/>
                  </a:lnTo>
                  <a:lnTo>
                    <a:pt x="37450" y="1027580"/>
                  </a:lnTo>
                  <a:lnTo>
                    <a:pt x="69461" y="989226"/>
                  </a:lnTo>
                  <a:lnTo>
                    <a:pt x="106947" y="953740"/>
                  </a:lnTo>
                  <a:lnTo>
                    <a:pt x="149483" y="921585"/>
                  </a:lnTo>
                  <a:lnTo>
                    <a:pt x="12944" y="732877"/>
                  </a:lnTo>
                  <a:lnTo>
                    <a:pt x="6995" y="724178"/>
                  </a:lnTo>
                  <a:lnTo>
                    <a:pt x="2267" y="714979"/>
                  </a:lnTo>
                  <a:lnTo>
                    <a:pt x="0" y="705654"/>
                  </a:lnTo>
                  <a:lnTo>
                    <a:pt x="1431" y="696577"/>
                  </a:lnTo>
                  <a:lnTo>
                    <a:pt x="36850" y="672204"/>
                  </a:lnTo>
                  <a:lnTo>
                    <a:pt x="68179" y="660642"/>
                  </a:lnTo>
                  <a:lnTo>
                    <a:pt x="98774" y="648084"/>
                  </a:lnTo>
                  <a:lnTo>
                    <a:pt x="126189" y="632832"/>
                  </a:lnTo>
                  <a:lnTo>
                    <a:pt x="147979" y="613190"/>
                  </a:lnTo>
                  <a:lnTo>
                    <a:pt x="160868" y="589365"/>
                  </a:lnTo>
                  <a:lnTo>
                    <a:pt x="164276" y="563654"/>
                  </a:lnTo>
                  <a:lnTo>
                    <a:pt x="159808" y="537495"/>
                  </a:lnTo>
                  <a:lnTo>
                    <a:pt x="149068" y="512328"/>
                  </a:lnTo>
                  <a:lnTo>
                    <a:pt x="133952" y="488796"/>
                  </a:lnTo>
                  <a:lnTo>
                    <a:pt x="116347" y="466182"/>
                  </a:lnTo>
                  <a:lnTo>
                    <a:pt x="97847" y="443889"/>
                  </a:lnTo>
                  <a:lnTo>
                    <a:pt x="80047" y="421319"/>
                  </a:lnTo>
                  <a:lnTo>
                    <a:pt x="71157" y="407003"/>
                  </a:lnTo>
                  <a:lnTo>
                    <a:pt x="65676" y="391884"/>
                  </a:lnTo>
                  <a:lnTo>
                    <a:pt x="65980" y="377222"/>
                  </a:lnTo>
                  <a:lnTo>
                    <a:pt x="103054" y="352047"/>
                  </a:lnTo>
                  <a:lnTo>
                    <a:pt x="113857" y="349549"/>
                  </a:lnTo>
                  <a:lnTo>
                    <a:pt x="135505" y="343984"/>
                  </a:lnTo>
                  <a:lnTo>
                    <a:pt x="177665" y="329542"/>
                  </a:lnTo>
                  <a:lnTo>
                    <a:pt x="214923" y="311813"/>
                  </a:lnTo>
                  <a:lnTo>
                    <a:pt x="243604" y="274615"/>
                  </a:lnTo>
                  <a:lnTo>
                    <a:pt x="241821" y="265133"/>
                  </a:lnTo>
                  <a:lnTo>
                    <a:pt x="197923" y="217176"/>
                  </a:lnTo>
                  <a:lnTo>
                    <a:pt x="165111" y="192459"/>
                  </a:lnTo>
                  <a:lnTo>
                    <a:pt x="91615" y="140642"/>
                  </a:lnTo>
                  <a:lnTo>
                    <a:pt x="58806" y="115926"/>
                  </a:lnTo>
                  <a:lnTo>
                    <a:pt x="33875" y="93593"/>
                  </a:lnTo>
                  <a:lnTo>
                    <a:pt x="20757" y="74837"/>
                  </a:lnTo>
                  <a:lnTo>
                    <a:pt x="23392" y="60850"/>
                  </a:lnTo>
                  <a:lnTo>
                    <a:pt x="45717" y="52822"/>
                  </a:lnTo>
                  <a:lnTo>
                    <a:pt x="1137897" y="0"/>
                  </a:lnTo>
                  <a:lnTo>
                    <a:pt x="2673680" y="4427"/>
                  </a:lnTo>
                  <a:lnTo>
                    <a:pt x="4042728" y="32054"/>
                  </a:lnTo>
                  <a:lnTo>
                    <a:pt x="4634708" y="48830"/>
                  </a:lnTo>
                  <a:lnTo>
                    <a:pt x="4681523" y="45919"/>
                  </a:lnTo>
                  <a:lnTo>
                    <a:pt x="4728165" y="46496"/>
                  </a:lnTo>
                  <a:lnTo>
                    <a:pt x="4774633" y="50560"/>
                  </a:lnTo>
                  <a:lnTo>
                    <a:pt x="4820927" y="58113"/>
                  </a:lnTo>
                  <a:lnTo>
                    <a:pt x="4801637" y="97094"/>
                  </a:lnTo>
                  <a:lnTo>
                    <a:pt x="4774038" y="133065"/>
                  </a:lnTo>
                  <a:lnTo>
                    <a:pt x="4740756" y="167000"/>
                  </a:lnTo>
                  <a:lnTo>
                    <a:pt x="4704413" y="199871"/>
                  </a:lnTo>
                  <a:lnTo>
                    <a:pt x="4667636" y="232653"/>
                  </a:lnTo>
                  <a:lnTo>
                    <a:pt x="4633049" y="266319"/>
                  </a:lnTo>
                  <a:lnTo>
                    <a:pt x="4628197" y="271906"/>
                  </a:lnTo>
                  <a:lnTo>
                    <a:pt x="4624336" y="277883"/>
                  </a:lnTo>
                  <a:lnTo>
                    <a:pt x="4622460" y="284054"/>
                  </a:lnTo>
                  <a:lnTo>
                    <a:pt x="4623559" y="290225"/>
                  </a:lnTo>
                  <a:lnTo>
                    <a:pt x="4626566" y="296344"/>
                  </a:lnTo>
                  <a:lnTo>
                    <a:pt x="4634604" y="300078"/>
                  </a:lnTo>
                  <a:lnTo>
                    <a:pt x="4686286" y="322375"/>
                  </a:lnTo>
                  <a:lnTo>
                    <a:pt x="4730192" y="341759"/>
                  </a:lnTo>
                  <a:lnTo>
                    <a:pt x="4773236" y="362061"/>
                  </a:lnTo>
                  <a:lnTo>
                    <a:pt x="4814815" y="383847"/>
                  </a:lnTo>
                  <a:lnTo>
                    <a:pt x="4854323" y="407681"/>
                  </a:lnTo>
                  <a:lnTo>
                    <a:pt x="4889581" y="440395"/>
                  </a:lnTo>
                  <a:lnTo>
                    <a:pt x="4893838" y="453730"/>
                  </a:lnTo>
                  <a:lnTo>
                    <a:pt x="4893169" y="463480"/>
                  </a:lnTo>
                  <a:lnTo>
                    <a:pt x="4841487" y="522073"/>
                  </a:lnTo>
                  <a:lnTo>
                    <a:pt x="4797494" y="548032"/>
                  </a:lnTo>
                  <a:lnTo>
                    <a:pt x="4750048" y="571619"/>
                  </a:lnTo>
                  <a:lnTo>
                    <a:pt x="4703522" y="595974"/>
                  </a:lnTo>
                  <a:lnTo>
                    <a:pt x="4694302" y="601646"/>
                  </a:lnTo>
                  <a:lnTo>
                    <a:pt x="4685962" y="608018"/>
                  </a:lnTo>
                  <a:lnTo>
                    <a:pt x="4679479" y="615226"/>
                  </a:lnTo>
                  <a:lnTo>
                    <a:pt x="4675830" y="623407"/>
                  </a:lnTo>
                  <a:lnTo>
                    <a:pt x="4678120" y="637980"/>
                  </a:lnTo>
                  <a:lnTo>
                    <a:pt x="4689482" y="650502"/>
                  </a:lnTo>
                  <a:lnTo>
                    <a:pt x="4706385" y="660962"/>
                  </a:lnTo>
                  <a:lnTo>
                    <a:pt x="4725302" y="669352"/>
                  </a:lnTo>
                  <a:lnTo>
                    <a:pt x="4755409" y="681269"/>
                  </a:lnTo>
                  <a:lnTo>
                    <a:pt x="4784762" y="694217"/>
                  </a:lnTo>
                  <a:lnTo>
                    <a:pt x="4836639" y="726395"/>
                  </a:lnTo>
                  <a:lnTo>
                    <a:pt x="4869328" y="770908"/>
                  </a:lnTo>
                  <a:lnTo>
                    <a:pt x="4873546" y="795694"/>
                  </a:lnTo>
                  <a:lnTo>
                    <a:pt x="4867131" y="820049"/>
                  </a:lnTo>
                  <a:lnTo>
                    <a:pt x="4843477" y="847064"/>
                  </a:lnTo>
                  <a:lnTo>
                    <a:pt x="4809706" y="868580"/>
                  </a:lnTo>
                  <a:lnTo>
                    <a:pt x="4772716" y="888648"/>
                  </a:lnTo>
                  <a:lnTo>
                    <a:pt x="4739407" y="911317"/>
                  </a:lnTo>
                  <a:lnTo>
                    <a:pt x="4733900" y="916649"/>
                  </a:lnTo>
                  <a:lnTo>
                    <a:pt x="4729502" y="922505"/>
                  </a:lnTo>
                  <a:lnTo>
                    <a:pt x="4727010" y="928731"/>
                  </a:lnTo>
                  <a:lnTo>
                    <a:pt x="4727221" y="935171"/>
                  </a:lnTo>
                  <a:lnTo>
                    <a:pt x="4729803" y="941084"/>
                  </a:lnTo>
                  <a:lnTo>
                    <a:pt x="4733675" y="945976"/>
                  </a:lnTo>
                  <a:lnTo>
                    <a:pt x="4738837" y="949847"/>
                  </a:lnTo>
                  <a:lnTo>
                    <a:pt x="4764206" y="979853"/>
                  </a:lnTo>
                  <a:lnTo>
                    <a:pt x="4780620" y="1013164"/>
                  </a:lnTo>
                  <a:lnTo>
                    <a:pt x="4787564" y="1048265"/>
                  </a:lnTo>
                  <a:lnTo>
                    <a:pt x="4784523" y="1083638"/>
                  </a:lnTo>
                  <a:lnTo>
                    <a:pt x="4767138" y="1083642"/>
                  </a:lnTo>
                  <a:lnTo>
                    <a:pt x="4749759" y="1083787"/>
                  </a:lnTo>
                  <a:lnTo>
                    <a:pt x="4732389" y="1084156"/>
                  </a:lnTo>
                  <a:lnTo>
                    <a:pt x="4715034" y="1084831"/>
                  </a:lnTo>
                  <a:lnTo>
                    <a:pt x="3666743" y="1100801"/>
                  </a:lnTo>
                  <a:close/>
                </a:path>
              </a:pathLst>
            </a:custGeom>
            <a:solidFill>
              <a:srgbClr val="D8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72098" y="1138974"/>
              <a:ext cx="76054" cy="777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00178" y="841573"/>
              <a:ext cx="76055" cy="7778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91213" y="481530"/>
              <a:ext cx="76113" cy="7778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40166" y="422983"/>
              <a:ext cx="76113" cy="7778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63981" y="1193787"/>
              <a:ext cx="76113" cy="7778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11197" y="837840"/>
              <a:ext cx="76055" cy="7778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31323" y="403277"/>
              <a:ext cx="76074" cy="7778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14865" y="1182067"/>
              <a:ext cx="75996" cy="7778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30149" y="806363"/>
              <a:ext cx="76055" cy="7778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62203" y="426769"/>
              <a:ext cx="75996" cy="7778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49531" y="1178126"/>
              <a:ext cx="76074" cy="77785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84945" y="1625155"/>
            <a:ext cx="4975578" cy="250897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84945" y="4396777"/>
            <a:ext cx="4975578" cy="250897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518115" y="1625155"/>
            <a:ext cx="4975578" cy="250897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923431" y="4524251"/>
            <a:ext cx="2337418" cy="2337418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4070749" y="275710"/>
            <a:ext cx="3048635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279" marR="5080" indent="-196215">
              <a:lnSpc>
                <a:spcPct val="114999"/>
              </a:lnSpc>
              <a:spcBef>
                <a:spcPts val="100"/>
              </a:spcBef>
            </a:pPr>
            <a:r>
              <a:rPr sz="2500" spc="-175" dirty="0"/>
              <a:t>Роз</a:t>
            </a:r>
            <a:r>
              <a:rPr sz="2500" b="1" spc="-175" dirty="0">
                <a:latin typeface="Arial"/>
                <a:cs typeface="Arial"/>
              </a:rPr>
              <a:t>’</a:t>
            </a:r>
            <a:r>
              <a:rPr sz="2500" spc="-175" dirty="0"/>
              <a:t>яснення</a:t>
            </a:r>
            <a:r>
              <a:rPr sz="2500" spc="-140" dirty="0"/>
              <a:t> </a:t>
            </a:r>
            <a:r>
              <a:rPr sz="2500" spc="-20" dirty="0"/>
              <a:t>щодо </a:t>
            </a:r>
            <a:r>
              <a:rPr sz="2500" spc="-114" dirty="0"/>
              <a:t>станıв</a:t>
            </a:r>
            <a:r>
              <a:rPr sz="2500" spc="-120" dirty="0"/>
              <a:t> </a:t>
            </a:r>
            <a:r>
              <a:rPr sz="2500" spc="-80" dirty="0"/>
              <a:t>ı</a:t>
            </a:r>
            <a:r>
              <a:rPr sz="2500" spc="-120" dirty="0"/>
              <a:t> </a:t>
            </a:r>
            <a:r>
              <a:rPr sz="2500" spc="-10" dirty="0"/>
              <a:t>реакцıй</a:t>
            </a:r>
            <a:endParaRPr sz="25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864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20" name="object 20"/>
          <p:cNvSpPr txBox="1"/>
          <p:nvPr/>
        </p:nvSpPr>
        <p:spPr>
          <a:xfrm>
            <a:off x="743299" y="1978271"/>
            <a:ext cx="4180204" cy="159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1800" dirty="0">
                <a:latin typeface="Arial Black"/>
                <a:cs typeface="Arial Black"/>
              </a:rPr>
              <a:t>Тригер</a:t>
            </a:r>
            <a:r>
              <a:rPr sz="1800" spc="39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MT"/>
                <a:cs typeface="Arial MT"/>
              </a:rPr>
              <a:t>—</a:t>
            </a:r>
            <a:r>
              <a:rPr sz="1800" spc="490" dirty="0">
                <a:latin typeface="Arial MT"/>
                <a:cs typeface="Arial MT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пусковий</a:t>
            </a:r>
            <a:r>
              <a:rPr sz="1800" spc="4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механıзм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490" dirty="0">
                <a:latin typeface="Arial MT"/>
                <a:cs typeface="Arial MT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що </a:t>
            </a:r>
            <a:r>
              <a:rPr sz="1800" dirty="0">
                <a:latin typeface="Lucida Sans Unicode"/>
                <a:cs typeface="Lucida Sans Unicode"/>
              </a:rPr>
              <a:t>повертає</a:t>
            </a:r>
            <a:r>
              <a:rPr sz="1800" spc="280" dirty="0">
                <a:latin typeface="Lucida Sans Unicode"/>
                <a:cs typeface="Lucida Sans Unicode"/>
              </a:rPr>
              <a:t>    </a:t>
            </a:r>
            <a:r>
              <a:rPr sz="1800" dirty="0">
                <a:latin typeface="Lucida Sans Unicode"/>
                <a:cs typeface="Lucida Sans Unicode"/>
              </a:rPr>
              <a:t>людину</a:t>
            </a:r>
            <a:r>
              <a:rPr sz="1800" spc="285" dirty="0">
                <a:latin typeface="Lucida Sans Unicode"/>
                <a:cs typeface="Lucida Sans Unicode"/>
              </a:rPr>
              <a:t>    </a:t>
            </a:r>
            <a:r>
              <a:rPr sz="1800" dirty="0">
                <a:latin typeface="Lucida Sans Unicode"/>
                <a:cs typeface="Lucida Sans Unicode"/>
              </a:rPr>
              <a:t>назад</a:t>
            </a:r>
            <a:r>
              <a:rPr sz="1800" spc="280" dirty="0">
                <a:latin typeface="Lucida Sans Unicode"/>
                <a:cs typeface="Lucida Sans Unicode"/>
              </a:rPr>
              <a:t>    </a:t>
            </a:r>
            <a:r>
              <a:rPr sz="1800" spc="-100" dirty="0">
                <a:latin typeface="Lucida Sans Unicode"/>
                <a:cs typeface="Lucida Sans Unicode"/>
              </a:rPr>
              <a:t>до </a:t>
            </a:r>
            <a:r>
              <a:rPr sz="1800" dirty="0">
                <a:latin typeface="Lucida Sans Unicode"/>
                <a:cs typeface="Lucida Sans Unicode"/>
              </a:rPr>
              <a:t>пережитих</a:t>
            </a:r>
            <a:r>
              <a:rPr sz="1800" spc="-35" dirty="0"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подıй</a:t>
            </a:r>
            <a:r>
              <a:rPr sz="1800" dirty="0">
                <a:latin typeface="Arial MT"/>
                <a:cs typeface="Arial MT"/>
              </a:rPr>
              <a:t>.</a:t>
            </a:r>
            <a:r>
              <a:rPr sz="1800" spc="40" dirty="0">
                <a:latin typeface="Arial MT"/>
                <a:cs typeface="Arial MT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Небезпечними</a:t>
            </a:r>
            <a:r>
              <a:rPr sz="1800" spc="-30" dirty="0">
                <a:latin typeface="Lucida Sans Unicode"/>
                <a:cs typeface="Lucida Sans Unicode"/>
              </a:rPr>
              <a:t>  </a:t>
            </a:r>
            <a:r>
              <a:rPr sz="1800" spc="-50" dirty="0">
                <a:latin typeface="Lucida Sans Unicode"/>
                <a:cs typeface="Lucida Sans Unicode"/>
              </a:rPr>
              <a:t>є </a:t>
            </a:r>
            <a:r>
              <a:rPr sz="1800" dirty="0">
                <a:latin typeface="Lucida Sans Unicode"/>
                <a:cs typeface="Lucida Sans Unicode"/>
              </a:rPr>
              <a:t>травматичнı</a:t>
            </a:r>
            <a:r>
              <a:rPr sz="1800" spc="125" dirty="0"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тригери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195" dirty="0">
                <a:latin typeface="Arial MT"/>
                <a:cs typeface="Arial MT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якı</a:t>
            </a:r>
            <a:r>
              <a:rPr sz="1800" spc="130" dirty="0">
                <a:latin typeface="Lucida Sans Unicode"/>
                <a:cs typeface="Lucida Sans Unicode"/>
              </a:rPr>
              <a:t>  </a:t>
            </a:r>
            <a:r>
              <a:rPr sz="1800" spc="-10" dirty="0">
                <a:latin typeface="Lucida Sans Unicode"/>
                <a:cs typeface="Lucida Sans Unicode"/>
              </a:rPr>
              <a:t>раптово </a:t>
            </a:r>
            <a:r>
              <a:rPr sz="1800" dirty="0">
                <a:latin typeface="Lucida Sans Unicode"/>
                <a:cs typeface="Lucida Sans Unicode"/>
              </a:rPr>
              <a:t>викликають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spc="-35" dirty="0">
                <a:latin typeface="Lucida Sans Unicode"/>
                <a:cs typeface="Lucida Sans Unicode"/>
              </a:rPr>
              <a:t>страх</a:t>
            </a:r>
            <a:r>
              <a:rPr sz="1800" spc="-35" dirty="0">
                <a:latin typeface="Arial MT"/>
                <a:cs typeface="Arial MT"/>
              </a:rPr>
              <a:t>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панıку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апатıю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3299" y="4751872"/>
            <a:ext cx="4180204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  <a:tabLst>
                <a:tab pos="1083310" algn="l"/>
                <a:tab pos="1492885" algn="l"/>
                <a:tab pos="1557655" algn="l"/>
                <a:tab pos="3171190" algn="l"/>
              </a:tabLst>
            </a:pPr>
            <a:r>
              <a:rPr sz="1800" spc="-10" dirty="0">
                <a:latin typeface="Arial Black"/>
                <a:cs typeface="Arial Black"/>
              </a:rPr>
              <a:t>Травма</a:t>
            </a:r>
            <a:r>
              <a:rPr sz="1800" dirty="0">
                <a:latin typeface="Arial Black"/>
                <a:cs typeface="Arial Black"/>
              </a:rPr>
              <a:t>	</a:t>
            </a:r>
            <a:r>
              <a:rPr sz="1800" spc="-50" dirty="0">
                <a:latin typeface="Arial MT"/>
                <a:cs typeface="Arial MT"/>
              </a:rPr>
              <a:t>—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10" dirty="0">
                <a:latin typeface="Lucida Sans Unicode"/>
                <a:cs typeface="Lucida Sans Unicode"/>
              </a:rPr>
              <a:t>надзвичайно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25" dirty="0">
                <a:latin typeface="Lucida Sans Unicode"/>
                <a:cs typeface="Lucida Sans Unicode"/>
              </a:rPr>
              <a:t>стресова </a:t>
            </a:r>
            <a:r>
              <a:rPr sz="1800" spc="-10" dirty="0">
                <a:latin typeface="Lucida Sans Unicode"/>
                <a:cs typeface="Lucida Sans Unicode"/>
              </a:rPr>
              <a:t>життєва</a:t>
            </a:r>
            <a:r>
              <a:rPr sz="1800" dirty="0">
                <a:latin typeface="Lucida Sans Unicode"/>
                <a:cs typeface="Lucida Sans Unicode"/>
              </a:rPr>
              <a:t>			</a:t>
            </a:r>
            <a:r>
              <a:rPr sz="1800" spc="-10" dirty="0">
                <a:latin typeface="Lucida Sans Unicode"/>
                <a:cs typeface="Lucida Sans Unicode"/>
              </a:rPr>
              <a:t>подıя</a:t>
            </a:r>
            <a:r>
              <a:rPr sz="1800" spc="-10" dirty="0">
                <a:latin typeface="Arial MT"/>
                <a:cs typeface="Arial MT"/>
              </a:rPr>
              <a:t>,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3299" y="5420527"/>
            <a:ext cx="1676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Lucida Sans Unicode"/>
                <a:cs typeface="Lucida Sans Unicode"/>
              </a:rPr>
              <a:t>безпомıчнıсть</a:t>
            </a:r>
            <a:r>
              <a:rPr sz="1800" spc="-10" dirty="0">
                <a:latin typeface="Arial MT"/>
                <a:cs typeface="Arial MT"/>
              </a:rPr>
              <a:t>,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15032" y="5066197"/>
            <a:ext cx="1708785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73380">
              <a:lnSpc>
                <a:spcPct val="114599"/>
              </a:lnSpc>
              <a:spcBef>
                <a:spcPts val="100"/>
              </a:spcBef>
            </a:pPr>
            <a:r>
              <a:rPr sz="1800" spc="-10" dirty="0">
                <a:latin typeface="Lucida Sans Unicode"/>
                <a:cs typeface="Lucida Sans Unicode"/>
              </a:rPr>
              <a:t>суб</a:t>
            </a:r>
            <a:r>
              <a:rPr sz="1800" spc="-10" dirty="0">
                <a:latin typeface="Arial MT"/>
                <a:cs typeface="Arial MT"/>
              </a:rPr>
              <a:t>’</a:t>
            </a:r>
            <a:r>
              <a:rPr sz="1800" spc="-10" dirty="0">
                <a:latin typeface="Lucida Sans Unicode"/>
                <a:cs typeface="Lucida Sans Unicode"/>
              </a:rPr>
              <a:t>єктивна </a:t>
            </a:r>
            <a:r>
              <a:rPr sz="1800" spc="-20" dirty="0">
                <a:latin typeface="Lucida Sans Unicode"/>
                <a:cs typeface="Lucida Sans Unicode"/>
              </a:rPr>
              <a:t>безпораднıсть</a:t>
            </a:r>
            <a:r>
              <a:rPr sz="1800" spc="-20" dirty="0">
                <a:latin typeface="Arial MT"/>
                <a:cs typeface="Arial MT"/>
              </a:rPr>
              <a:t>,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3299" y="5734852"/>
            <a:ext cx="1703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Lucida Sans Unicode"/>
                <a:cs typeface="Lucida Sans Unicode"/>
              </a:rPr>
              <a:t>незахищенıсть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33528" y="2135434"/>
            <a:ext cx="4418330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1800" spc="-40" dirty="0">
                <a:latin typeface="Arial Black"/>
                <a:cs typeface="Arial Black"/>
              </a:rPr>
              <a:t>Травматичнı</a:t>
            </a:r>
            <a:r>
              <a:rPr sz="1800" spc="-2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подıї</a:t>
            </a:r>
            <a:r>
              <a:rPr sz="1800" spc="-2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MT"/>
                <a:cs typeface="Arial MT"/>
              </a:rPr>
              <a:t>—</a:t>
            </a:r>
            <a:r>
              <a:rPr sz="1800" spc="80" dirty="0">
                <a:latin typeface="Arial MT"/>
                <a:cs typeface="Arial MT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це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ситуацıї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80" dirty="0">
                <a:latin typeface="Arial MT"/>
                <a:cs typeface="Arial MT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що </a:t>
            </a:r>
            <a:r>
              <a:rPr sz="1800" dirty="0">
                <a:latin typeface="Lucida Sans Unicode"/>
                <a:cs typeface="Lucida Sans Unicode"/>
              </a:rPr>
              <a:t>несуть</a:t>
            </a:r>
            <a:r>
              <a:rPr sz="1800" spc="400" dirty="0"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загрозу</a:t>
            </a:r>
            <a:r>
              <a:rPr sz="1800" spc="400" dirty="0">
                <a:latin typeface="Lucida Sans Unicode"/>
                <a:cs typeface="Lucida Sans Unicode"/>
              </a:rPr>
              <a:t>  </a:t>
            </a:r>
            <a:r>
              <a:rPr sz="1800" dirty="0">
                <a:latin typeface="Lucida Sans Unicode"/>
                <a:cs typeface="Lucida Sans Unicode"/>
              </a:rPr>
              <a:t>фıзичнıй</a:t>
            </a:r>
            <a:r>
              <a:rPr sz="1800" spc="400" dirty="0">
                <a:latin typeface="Lucida Sans Unicode"/>
                <a:cs typeface="Lucida Sans Unicode"/>
              </a:rPr>
              <a:t>  </a:t>
            </a:r>
            <a:r>
              <a:rPr sz="1800" spc="-45" dirty="0">
                <a:latin typeface="Lucida Sans Unicode"/>
                <a:cs typeface="Lucida Sans Unicode"/>
              </a:rPr>
              <a:t>цıлıсностı </a:t>
            </a:r>
            <a:r>
              <a:rPr sz="1800" dirty="0">
                <a:latin typeface="Lucida Sans Unicode"/>
                <a:cs typeface="Lucida Sans Unicode"/>
              </a:rPr>
              <a:t>самої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людини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її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близьких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або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тих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хто </a:t>
            </a:r>
            <a:r>
              <a:rPr sz="1800" dirty="0">
                <a:latin typeface="Lucida Sans Unicode"/>
                <a:cs typeface="Lucida Sans Unicode"/>
              </a:rPr>
              <a:t>перебуває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поруч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18848" y="6643384"/>
            <a:ext cx="10782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Lucida Sans Unicode"/>
                <a:cs typeface="Lucida Sans Unicode"/>
              </a:rPr>
              <a:t>Бıльше</a:t>
            </a:r>
            <a:r>
              <a:rPr sz="1500" spc="125" dirty="0">
                <a:latin typeface="Lucida Sans Unicode"/>
                <a:cs typeface="Lucida Sans Unicode"/>
              </a:rPr>
              <a:t> </a:t>
            </a:r>
            <a:r>
              <a:rPr sz="1500" spc="-20" dirty="0">
                <a:latin typeface="Lucida Sans Unicode"/>
                <a:cs typeface="Lucida Sans Unicode"/>
              </a:rPr>
              <a:t>тут</a:t>
            </a:r>
            <a:r>
              <a:rPr sz="1500" spc="-20" dirty="0">
                <a:latin typeface="Arial MT"/>
                <a:cs typeface="Arial MT"/>
              </a:rPr>
              <a:t>:</a:t>
            </a:r>
            <a:endParaRPr sz="15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8500" y="962025"/>
            <a:ext cx="9753600" cy="5881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Національний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тиждень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безбар'єрності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шанс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продемонструвати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свою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відданість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принципам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рівності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поваги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кожної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людини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можливість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об'єднати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зусилля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влади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бізнесу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громадянського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суспільства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країни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кожен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відчуває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себе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потрібним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цінним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має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можливість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реалізувати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свій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потенціал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Тиждень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стане першим </a:t>
            </a:r>
            <a:r>
              <a:rPr lang="ru-RU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кроком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шляху до </a:t>
            </a:r>
            <a:r>
              <a:rPr lang="ru-RU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побудови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цього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безбар'єрного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суспільства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де не </a:t>
            </a:r>
            <a:r>
              <a:rPr lang="ru-RU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існує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обмежень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мрій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можливостей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spc="75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spc="75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spc="75" dirty="0" err="1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ожна</a:t>
            </a:r>
            <a:r>
              <a:rPr lang="ru-RU" sz="1800" spc="75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75" dirty="0" err="1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1800" spc="75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75" dirty="0" err="1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1800" spc="75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75" dirty="0" err="1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800" spc="75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75" dirty="0" err="1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долучитися</a:t>
            </a:r>
            <a:r>
              <a:rPr lang="ru-RU" sz="1800" spc="75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spc="75" dirty="0" err="1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800" spc="75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75" dirty="0" err="1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безбар’єрного</a:t>
            </a:r>
            <a:r>
              <a:rPr lang="ru-RU" sz="1800" spc="75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простору,</a:t>
            </a:r>
            <a:r>
              <a:rPr lang="en-US" sz="1800" spc="75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800" spc="75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ознайомившись з</a:t>
            </a:r>
            <a:r>
              <a:rPr lang="en-US" spc="75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spc="75" dirty="0" err="1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Довідник</a:t>
            </a:r>
            <a:r>
              <a:rPr lang="uk-UA" b="1" spc="75" dirty="0" err="1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lang="en-US" b="1" spc="75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spc="75" dirty="0" err="1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безбар’єрності</a:t>
            </a:r>
            <a:r>
              <a:rPr lang="en-US" sz="1800" spc="75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800" spc="75" dirty="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1600" spc="75" dirty="0" smtClean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uk-UA" sz="1800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Довідник </a:t>
            </a:r>
            <a:r>
              <a:rPr lang="uk-UA" sz="1800" u="sng" dirty="0" err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безбар’єрності</a:t>
            </a:r>
            <a:r>
              <a:rPr lang="uk-UA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допоможе позбутися бар’єрів у комунікації, так як у ньому зібрано: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sz="18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коректно</a:t>
            </a:r>
            <a:r>
              <a:rPr lang="uk-UA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називати різні соціальні, вікові, фізичні та ментальні групи;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 слова можуть мати дискримінаційний характер;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писати і говорити з повагою у будь-якій сфері: в освіті, у публічному просторі, в культурі, медіа, у бізнесі, в політиці;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трансформувати щоденне спілкування на інклюзивне – без зайвих бюрократичних </a:t>
            </a:r>
            <a:r>
              <a:rPr lang="uk-UA" sz="18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складностей</a:t>
            </a:r>
            <a:r>
              <a:rPr lang="uk-UA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гайд</a:t>
            </a: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безбар’єрних</a:t>
            </a: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подій</a:t>
            </a: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зі</a:t>
            </a: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словником </a:t>
            </a:r>
            <a:r>
              <a:rPr lang="ru-RU" sz="20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термінів</a:t>
            </a: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безбар’єрності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smtClean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https://mindev.gov.ua/storage/app/sites/1/uploaded-files/gaid-bezbarjenix-podii.pdf</a:t>
            </a:r>
            <a:endParaRPr lang="en-US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43740" y="256386"/>
            <a:ext cx="4893945" cy="1101090"/>
            <a:chOff x="3143740" y="256386"/>
            <a:chExt cx="4893945" cy="1101090"/>
          </a:xfrm>
        </p:grpSpPr>
        <p:sp>
          <p:nvSpPr>
            <p:cNvPr id="3" name="object 3"/>
            <p:cNvSpPr/>
            <p:nvPr/>
          </p:nvSpPr>
          <p:spPr>
            <a:xfrm>
              <a:off x="3143740" y="256386"/>
              <a:ext cx="4893945" cy="1101090"/>
            </a:xfrm>
            <a:custGeom>
              <a:avLst/>
              <a:gdLst/>
              <a:ahLst/>
              <a:cxnLst/>
              <a:rect l="l" t="t" r="r" b="b"/>
              <a:pathLst>
                <a:path w="4893945" h="1101090">
                  <a:moveTo>
                    <a:pt x="3666743" y="1100801"/>
                  </a:moveTo>
                  <a:lnTo>
                    <a:pt x="2116235" y="1099027"/>
                  </a:lnTo>
                  <a:lnTo>
                    <a:pt x="711059" y="1090154"/>
                  </a:lnTo>
                  <a:lnTo>
                    <a:pt x="98767" y="1084831"/>
                  </a:lnTo>
                  <a:lnTo>
                    <a:pt x="11336" y="1068340"/>
                  </a:lnTo>
                  <a:lnTo>
                    <a:pt x="37450" y="1027580"/>
                  </a:lnTo>
                  <a:lnTo>
                    <a:pt x="69461" y="989226"/>
                  </a:lnTo>
                  <a:lnTo>
                    <a:pt x="106947" y="953740"/>
                  </a:lnTo>
                  <a:lnTo>
                    <a:pt x="149483" y="921585"/>
                  </a:lnTo>
                  <a:lnTo>
                    <a:pt x="12944" y="732877"/>
                  </a:lnTo>
                  <a:lnTo>
                    <a:pt x="6995" y="724178"/>
                  </a:lnTo>
                  <a:lnTo>
                    <a:pt x="2267" y="714979"/>
                  </a:lnTo>
                  <a:lnTo>
                    <a:pt x="0" y="705654"/>
                  </a:lnTo>
                  <a:lnTo>
                    <a:pt x="1431" y="696577"/>
                  </a:lnTo>
                  <a:lnTo>
                    <a:pt x="36850" y="672204"/>
                  </a:lnTo>
                  <a:lnTo>
                    <a:pt x="68179" y="660642"/>
                  </a:lnTo>
                  <a:lnTo>
                    <a:pt x="98774" y="648084"/>
                  </a:lnTo>
                  <a:lnTo>
                    <a:pt x="126189" y="632832"/>
                  </a:lnTo>
                  <a:lnTo>
                    <a:pt x="147979" y="613190"/>
                  </a:lnTo>
                  <a:lnTo>
                    <a:pt x="160868" y="589365"/>
                  </a:lnTo>
                  <a:lnTo>
                    <a:pt x="164276" y="563654"/>
                  </a:lnTo>
                  <a:lnTo>
                    <a:pt x="159808" y="537495"/>
                  </a:lnTo>
                  <a:lnTo>
                    <a:pt x="149068" y="512328"/>
                  </a:lnTo>
                  <a:lnTo>
                    <a:pt x="133952" y="488796"/>
                  </a:lnTo>
                  <a:lnTo>
                    <a:pt x="116347" y="466182"/>
                  </a:lnTo>
                  <a:lnTo>
                    <a:pt x="97847" y="443889"/>
                  </a:lnTo>
                  <a:lnTo>
                    <a:pt x="80047" y="421319"/>
                  </a:lnTo>
                  <a:lnTo>
                    <a:pt x="71157" y="407003"/>
                  </a:lnTo>
                  <a:lnTo>
                    <a:pt x="65676" y="391884"/>
                  </a:lnTo>
                  <a:lnTo>
                    <a:pt x="65980" y="377222"/>
                  </a:lnTo>
                  <a:lnTo>
                    <a:pt x="103054" y="352047"/>
                  </a:lnTo>
                  <a:lnTo>
                    <a:pt x="113857" y="349549"/>
                  </a:lnTo>
                  <a:lnTo>
                    <a:pt x="135505" y="343984"/>
                  </a:lnTo>
                  <a:lnTo>
                    <a:pt x="177665" y="329542"/>
                  </a:lnTo>
                  <a:lnTo>
                    <a:pt x="214923" y="311813"/>
                  </a:lnTo>
                  <a:lnTo>
                    <a:pt x="243604" y="274615"/>
                  </a:lnTo>
                  <a:lnTo>
                    <a:pt x="241821" y="265133"/>
                  </a:lnTo>
                  <a:lnTo>
                    <a:pt x="197923" y="217176"/>
                  </a:lnTo>
                  <a:lnTo>
                    <a:pt x="165111" y="192459"/>
                  </a:lnTo>
                  <a:lnTo>
                    <a:pt x="91615" y="140642"/>
                  </a:lnTo>
                  <a:lnTo>
                    <a:pt x="58806" y="115926"/>
                  </a:lnTo>
                  <a:lnTo>
                    <a:pt x="33875" y="93593"/>
                  </a:lnTo>
                  <a:lnTo>
                    <a:pt x="20757" y="74837"/>
                  </a:lnTo>
                  <a:lnTo>
                    <a:pt x="23392" y="60850"/>
                  </a:lnTo>
                  <a:lnTo>
                    <a:pt x="45717" y="52822"/>
                  </a:lnTo>
                  <a:lnTo>
                    <a:pt x="1137897" y="0"/>
                  </a:lnTo>
                  <a:lnTo>
                    <a:pt x="2673680" y="4427"/>
                  </a:lnTo>
                  <a:lnTo>
                    <a:pt x="4042728" y="32054"/>
                  </a:lnTo>
                  <a:lnTo>
                    <a:pt x="4634708" y="48830"/>
                  </a:lnTo>
                  <a:lnTo>
                    <a:pt x="4681523" y="45919"/>
                  </a:lnTo>
                  <a:lnTo>
                    <a:pt x="4728165" y="46496"/>
                  </a:lnTo>
                  <a:lnTo>
                    <a:pt x="4774633" y="50560"/>
                  </a:lnTo>
                  <a:lnTo>
                    <a:pt x="4820927" y="58113"/>
                  </a:lnTo>
                  <a:lnTo>
                    <a:pt x="4801637" y="97094"/>
                  </a:lnTo>
                  <a:lnTo>
                    <a:pt x="4774038" y="133065"/>
                  </a:lnTo>
                  <a:lnTo>
                    <a:pt x="4740756" y="167000"/>
                  </a:lnTo>
                  <a:lnTo>
                    <a:pt x="4704413" y="199871"/>
                  </a:lnTo>
                  <a:lnTo>
                    <a:pt x="4667636" y="232653"/>
                  </a:lnTo>
                  <a:lnTo>
                    <a:pt x="4633049" y="266319"/>
                  </a:lnTo>
                  <a:lnTo>
                    <a:pt x="4628197" y="271906"/>
                  </a:lnTo>
                  <a:lnTo>
                    <a:pt x="4624336" y="277883"/>
                  </a:lnTo>
                  <a:lnTo>
                    <a:pt x="4622460" y="284054"/>
                  </a:lnTo>
                  <a:lnTo>
                    <a:pt x="4623559" y="290225"/>
                  </a:lnTo>
                  <a:lnTo>
                    <a:pt x="4626566" y="296344"/>
                  </a:lnTo>
                  <a:lnTo>
                    <a:pt x="4634604" y="300078"/>
                  </a:lnTo>
                  <a:lnTo>
                    <a:pt x="4686286" y="322375"/>
                  </a:lnTo>
                  <a:lnTo>
                    <a:pt x="4730192" y="341759"/>
                  </a:lnTo>
                  <a:lnTo>
                    <a:pt x="4773236" y="362061"/>
                  </a:lnTo>
                  <a:lnTo>
                    <a:pt x="4814815" y="383847"/>
                  </a:lnTo>
                  <a:lnTo>
                    <a:pt x="4854323" y="407681"/>
                  </a:lnTo>
                  <a:lnTo>
                    <a:pt x="4889581" y="440395"/>
                  </a:lnTo>
                  <a:lnTo>
                    <a:pt x="4893838" y="453730"/>
                  </a:lnTo>
                  <a:lnTo>
                    <a:pt x="4893169" y="463480"/>
                  </a:lnTo>
                  <a:lnTo>
                    <a:pt x="4841487" y="522073"/>
                  </a:lnTo>
                  <a:lnTo>
                    <a:pt x="4797494" y="548032"/>
                  </a:lnTo>
                  <a:lnTo>
                    <a:pt x="4750048" y="571619"/>
                  </a:lnTo>
                  <a:lnTo>
                    <a:pt x="4703522" y="595974"/>
                  </a:lnTo>
                  <a:lnTo>
                    <a:pt x="4694302" y="601646"/>
                  </a:lnTo>
                  <a:lnTo>
                    <a:pt x="4685962" y="608018"/>
                  </a:lnTo>
                  <a:lnTo>
                    <a:pt x="4679479" y="615226"/>
                  </a:lnTo>
                  <a:lnTo>
                    <a:pt x="4675830" y="623407"/>
                  </a:lnTo>
                  <a:lnTo>
                    <a:pt x="4678120" y="637980"/>
                  </a:lnTo>
                  <a:lnTo>
                    <a:pt x="4689482" y="650502"/>
                  </a:lnTo>
                  <a:lnTo>
                    <a:pt x="4706385" y="660962"/>
                  </a:lnTo>
                  <a:lnTo>
                    <a:pt x="4725302" y="669352"/>
                  </a:lnTo>
                  <a:lnTo>
                    <a:pt x="4755409" y="681269"/>
                  </a:lnTo>
                  <a:lnTo>
                    <a:pt x="4784762" y="694217"/>
                  </a:lnTo>
                  <a:lnTo>
                    <a:pt x="4836639" y="726395"/>
                  </a:lnTo>
                  <a:lnTo>
                    <a:pt x="4869328" y="770908"/>
                  </a:lnTo>
                  <a:lnTo>
                    <a:pt x="4873546" y="795694"/>
                  </a:lnTo>
                  <a:lnTo>
                    <a:pt x="4867131" y="820049"/>
                  </a:lnTo>
                  <a:lnTo>
                    <a:pt x="4843477" y="847064"/>
                  </a:lnTo>
                  <a:lnTo>
                    <a:pt x="4809706" y="868580"/>
                  </a:lnTo>
                  <a:lnTo>
                    <a:pt x="4772716" y="888648"/>
                  </a:lnTo>
                  <a:lnTo>
                    <a:pt x="4739407" y="911317"/>
                  </a:lnTo>
                  <a:lnTo>
                    <a:pt x="4733900" y="916649"/>
                  </a:lnTo>
                  <a:lnTo>
                    <a:pt x="4729502" y="922505"/>
                  </a:lnTo>
                  <a:lnTo>
                    <a:pt x="4727010" y="928731"/>
                  </a:lnTo>
                  <a:lnTo>
                    <a:pt x="4727221" y="935171"/>
                  </a:lnTo>
                  <a:lnTo>
                    <a:pt x="4729803" y="941084"/>
                  </a:lnTo>
                  <a:lnTo>
                    <a:pt x="4733675" y="945976"/>
                  </a:lnTo>
                  <a:lnTo>
                    <a:pt x="4738837" y="949847"/>
                  </a:lnTo>
                  <a:lnTo>
                    <a:pt x="4764206" y="979853"/>
                  </a:lnTo>
                  <a:lnTo>
                    <a:pt x="4780620" y="1013164"/>
                  </a:lnTo>
                  <a:lnTo>
                    <a:pt x="4787564" y="1048265"/>
                  </a:lnTo>
                  <a:lnTo>
                    <a:pt x="4784523" y="1083638"/>
                  </a:lnTo>
                  <a:lnTo>
                    <a:pt x="4767138" y="1083642"/>
                  </a:lnTo>
                  <a:lnTo>
                    <a:pt x="4749759" y="1083787"/>
                  </a:lnTo>
                  <a:lnTo>
                    <a:pt x="4732389" y="1084156"/>
                  </a:lnTo>
                  <a:lnTo>
                    <a:pt x="4715034" y="1084831"/>
                  </a:lnTo>
                  <a:lnTo>
                    <a:pt x="3666743" y="1100801"/>
                  </a:lnTo>
                  <a:close/>
                </a:path>
              </a:pathLst>
            </a:custGeom>
            <a:solidFill>
              <a:srgbClr val="D8E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72098" y="1138974"/>
              <a:ext cx="76054" cy="777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00178" y="841573"/>
              <a:ext cx="76055" cy="7778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91213" y="481530"/>
              <a:ext cx="76113" cy="7778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40166" y="422983"/>
              <a:ext cx="76113" cy="7778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63981" y="1193787"/>
              <a:ext cx="76113" cy="7778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11197" y="837840"/>
              <a:ext cx="76055" cy="7778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31323" y="403277"/>
              <a:ext cx="76074" cy="7778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14865" y="1182067"/>
              <a:ext cx="75996" cy="7778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30149" y="806363"/>
              <a:ext cx="76055" cy="7778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62203" y="426769"/>
              <a:ext cx="75996" cy="7778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49531" y="1178126"/>
              <a:ext cx="76074" cy="77785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378015" y="1468525"/>
            <a:ext cx="5205921" cy="5618336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>
                <a:latin typeface="Arial"/>
                <a:cs typeface="Arial"/>
              </a:rPr>
              <a:t>23.09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dirty="0">
                <a:latin typeface="Arial MT"/>
                <a:cs typeface="Arial MT"/>
              </a:rPr>
              <a:t>–</a:t>
            </a:r>
            <a:r>
              <a:rPr spc="-10" dirty="0">
                <a:latin typeface="Arial MT"/>
                <a:cs typeface="Arial MT"/>
              </a:rPr>
              <a:t> </a:t>
            </a:r>
            <a:r>
              <a:rPr spc="-10" dirty="0"/>
              <a:t>Мıжнародний</a:t>
            </a:r>
            <a:r>
              <a:rPr spc="-80" dirty="0"/>
              <a:t> </a:t>
            </a:r>
            <a:r>
              <a:rPr dirty="0"/>
              <a:t>день</a:t>
            </a:r>
            <a:r>
              <a:rPr spc="-75" dirty="0"/>
              <a:t> </a:t>
            </a:r>
            <a:r>
              <a:rPr spc="-20" dirty="0"/>
              <a:t>жестових</a:t>
            </a:r>
            <a:r>
              <a:rPr spc="-80" dirty="0"/>
              <a:t> </a:t>
            </a:r>
            <a:r>
              <a:rPr spc="-25" dirty="0"/>
              <a:t>мов</a:t>
            </a:r>
          </a:p>
          <a:p>
            <a:pPr marL="12700">
              <a:lnSpc>
                <a:spcPct val="100000"/>
              </a:lnSpc>
              <a:spcBef>
                <a:spcPts val="2310"/>
              </a:spcBef>
            </a:pPr>
            <a:r>
              <a:rPr b="1" dirty="0">
                <a:latin typeface="Arial"/>
                <a:cs typeface="Arial"/>
              </a:rPr>
              <a:t>24.09</a:t>
            </a:r>
            <a:r>
              <a:rPr b="1" spc="15" dirty="0">
                <a:latin typeface="Arial"/>
                <a:cs typeface="Arial"/>
              </a:rPr>
              <a:t> </a:t>
            </a:r>
            <a:r>
              <a:rPr dirty="0">
                <a:latin typeface="Arial MT"/>
                <a:cs typeface="Arial MT"/>
              </a:rPr>
              <a:t>–</a:t>
            </a:r>
            <a:r>
              <a:rPr spc="20" dirty="0">
                <a:latin typeface="Arial MT"/>
                <a:cs typeface="Arial MT"/>
              </a:rPr>
              <a:t> </a:t>
            </a:r>
            <a:r>
              <a:rPr spc="-10" dirty="0"/>
              <a:t>Мıжнародний</a:t>
            </a:r>
            <a:r>
              <a:rPr spc="-45" dirty="0"/>
              <a:t> </a:t>
            </a:r>
            <a:r>
              <a:rPr dirty="0"/>
              <a:t>день</a:t>
            </a:r>
            <a:r>
              <a:rPr spc="-45" dirty="0"/>
              <a:t> </a:t>
            </a:r>
            <a:r>
              <a:rPr dirty="0"/>
              <a:t>нечуючих</a:t>
            </a:r>
            <a:r>
              <a:rPr spc="-45" dirty="0"/>
              <a:t> </a:t>
            </a:r>
            <a:r>
              <a:rPr spc="-10" dirty="0"/>
              <a:t>людей</a:t>
            </a:r>
          </a:p>
          <a:p>
            <a:pPr marL="12700" marR="63500">
              <a:lnSpc>
                <a:spcPct val="113999"/>
              </a:lnSpc>
              <a:spcBef>
                <a:spcPts val="2025"/>
              </a:spcBef>
            </a:pPr>
            <a:r>
              <a:rPr b="1" dirty="0">
                <a:latin typeface="Arial"/>
                <a:cs typeface="Arial"/>
              </a:rPr>
              <a:t>01.10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dirty="0">
                <a:latin typeface="Arial MT"/>
                <a:cs typeface="Arial MT"/>
              </a:rPr>
              <a:t>–</a:t>
            </a:r>
            <a:r>
              <a:rPr spc="-25" dirty="0">
                <a:latin typeface="Arial MT"/>
                <a:cs typeface="Arial MT"/>
              </a:rPr>
              <a:t> </a:t>
            </a:r>
            <a:r>
              <a:rPr spc="-10" dirty="0"/>
              <a:t>Мıжнародний</a:t>
            </a:r>
            <a:r>
              <a:rPr spc="-85" dirty="0"/>
              <a:t> </a:t>
            </a:r>
            <a:r>
              <a:rPr dirty="0"/>
              <a:t>день</a:t>
            </a:r>
            <a:r>
              <a:rPr spc="-90" dirty="0"/>
              <a:t> </a:t>
            </a:r>
            <a:r>
              <a:rPr spc="-20" dirty="0"/>
              <a:t>людей</a:t>
            </a:r>
            <a:r>
              <a:rPr spc="-85" dirty="0"/>
              <a:t> </a:t>
            </a:r>
            <a:r>
              <a:rPr spc="-10" dirty="0"/>
              <a:t>старшого </a:t>
            </a:r>
            <a:r>
              <a:rPr spc="-20" dirty="0"/>
              <a:t>вıку</a:t>
            </a:r>
          </a:p>
          <a:p>
            <a:pPr marL="12700" marR="824230">
              <a:lnSpc>
                <a:spcPct val="113999"/>
              </a:lnSpc>
              <a:spcBef>
                <a:spcPts val="2025"/>
              </a:spcBef>
            </a:pPr>
            <a:r>
              <a:rPr b="1" dirty="0">
                <a:latin typeface="Arial"/>
                <a:cs typeface="Arial"/>
              </a:rPr>
              <a:t>10.10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dirty="0">
                <a:latin typeface="Arial MT"/>
                <a:cs typeface="Arial MT"/>
              </a:rPr>
              <a:t>–</a:t>
            </a:r>
            <a:r>
              <a:rPr spc="-25" dirty="0">
                <a:latin typeface="Arial MT"/>
                <a:cs typeface="Arial MT"/>
              </a:rPr>
              <a:t> </a:t>
            </a:r>
            <a:r>
              <a:rPr dirty="0"/>
              <a:t>Всесвıтнıй</a:t>
            </a:r>
            <a:r>
              <a:rPr spc="-90" dirty="0"/>
              <a:t> </a:t>
            </a:r>
            <a:r>
              <a:rPr dirty="0"/>
              <a:t>день</a:t>
            </a:r>
            <a:r>
              <a:rPr spc="-90" dirty="0"/>
              <a:t> </a:t>
            </a:r>
            <a:r>
              <a:rPr spc="-10" dirty="0"/>
              <a:t>ментального здоров</a:t>
            </a:r>
            <a:r>
              <a:rPr spc="-10" dirty="0">
                <a:latin typeface="Arial MT"/>
                <a:cs typeface="Arial MT"/>
              </a:rPr>
              <a:t>’</a:t>
            </a:r>
            <a:r>
              <a:rPr spc="-10" dirty="0"/>
              <a:t>я</a:t>
            </a:r>
          </a:p>
          <a:p>
            <a:pPr marL="12700">
              <a:lnSpc>
                <a:spcPct val="100000"/>
              </a:lnSpc>
              <a:spcBef>
                <a:spcPts val="2310"/>
              </a:spcBef>
            </a:pPr>
            <a:r>
              <a:rPr b="1" dirty="0">
                <a:latin typeface="Arial"/>
                <a:cs typeface="Arial"/>
              </a:rPr>
              <a:t>13.11 </a:t>
            </a:r>
            <a:r>
              <a:rPr dirty="0">
                <a:latin typeface="Arial MT"/>
                <a:cs typeface="Arial MT"/>
              </a:rPr>
              <a:t>–</a:t>
            </a:r>
            <a:r>
              <a:rPr spc="5" dirty="0">
                <a:latin typeface="Arial MT"/>
                <a:cs typeface="Arial MT"/>
              </a:rPr>
              <a:t> </a:t>
            </a:r>
            <a:r>
              <a:rPr spc="-10" dirty="0"/>
              <a:t>Мıжнародний</a:t>
            </a:r>
            <a:r>
              <a:rPr spc="-65" dirty="0"/>
              <a:t> </a:t>
            </a:r>
            <a:r>
              <a:rPr dirty="0"/>
              <a:t>день</a:t>
            </a:r>
            <a:r>
              <a:rPr spc="-60" dirty="0"/>
              <a:t> </a:t>
            </a:r>
            <a:r>
              <a:rPr dirty="0"/>
              <a:t>незрячих</a:t>
            </a:r>
            <a:r>
              <a:rPr spc="-60" dirty="0"/>
              <a:t> </a:t>
            </a:r>
            <a:r>
              <a:rPr spc="-10" dirty="0"/>
              <a:t>людей</a:t>
            </a:r>
          </a:p>
          <a:p>
            <a:pPr marL="12700">
              <a:lnSpc>
                <a:spcPct val="100000"/>
              </a:lnSpc>
              <a:spcBef>
                <a:spcPts val="2310"/>
              </a:spcBef>
            </a:pPr>
            <a:r>
              <a:rPr b="1" dirty="0">
                <a:latin typeface="Arial"/>
                <a:cs typeface="Arial"/>
              </a:rPr>
              <a:t>14.11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dirty="0">
                <a:latin typeface="Arial MT"/>
                <a:cs typeface="Arial MT"/>
              </a:rPr>
              <a:t>–</a:t>
            </a:r>
            <a:r>
              <a:rPr spc="-5" dirty="0">
                <a:latin typeface="Arial MT"/>
                <a:cs typeface="Arial MT"/>
              </a:rPr>
              <a:t> </a:t>
            </a:r>
            <a:r>
              <a:rPr dirty="0"/>
              <a:t>Всесвıтнıй</a:t>
            </a:r>
            <a:r>
              <a:rPr spc="-75" dirty="0"/>
              <a:t> </a:t>
            </a:r>
            <a:r>
              <a:rPr dirty="0"/>
              <a:t>день</a:t>
            </a:r>
            <a:r>
              <a:rPr spc="-75" dirty="0"/>
              <a:t> </a:t>
            </a:r>
            <a:r>
              <a:rPr dirty="0"/>
              <a:t>боротьби</a:t>
            </a:r>
            <a:r>
              <a:rPr spc="-75" dirty="0"/>
              <a:t> </a:t>
            </a:r>
            <a:r>
              <a:rPr dirty="0"/>
              <a:t>з</a:t>
            </a:r>
            <a:r>
              <a:rPr spc="-75" dirty="0"/>
              <a:t> </a:t>
            </a:r>
            <a:r>
              <a:rPr spc="-10" dirty="0"/>
              <a:t>дıабетом</a:t>
            </a:r>
          </a:p>
          <a:p>
            <a:pPr marL="12700">
              <a:lnSpc>
                <a:spcPct val="100000"/>
              </a:lnSpc>
              <a:spcBef>
                <a:spcPts val="2310"/>
              </a:spcBef>
            </a:pPr>
            <a:r>
              <a:rPr b="1" dirty="0">
                <a:latin typeface="Arial"/>
                <a:cs typeface="Arial"/>
              </a:rPr>
              <a:t>01.12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dirty="0">
                <a:latin typeface="Arial MT"/>
                <a:cs typeface="Arial MT"/>
              </a:rPr>
              <a:t>–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/>
              <a:t>Всесвıтнıй</a:t>
            </a:r>
            <a:r>
              <a:rPr spc="-85" dirty="0"/>
              <a:t> </a:t>
            </a:r>
            <a:r>
              <a:rPr dirty="0"/>
              <a:t>день</a:t>
            </a:r>
            <a:r>
              <a:rPr spc="-85" dirty="0"/>
              <a:t> </a:t>
            </a:r>
            <a:r>
              <a:rPr dirty="0"/>
              <a:t>боротьби</a:t>
            </a:r>
            <a:r>
              <a:rPr spc="-85" dirty="0"/>
              <a:t> </a:t>
            </a:r>
            <a:r>
              <a:rPr dirty="0"/>
              <a:t>зı</a:t>
            </a:r>
            <a:r>
              <a:rPr spc="-85" dirty="0"/>
              <a:t> </a:t>
            </a:r>
            <a:r>
              <a:rPr spc="-10" dirty="0"/>
              <a:t>СНІДом</a:t>
            </a:r>
          </a:p>
          <a:p>
            <a:pPr marL="12700" marR="558165">
              <a:lnSpc>
                <a:spcPct val="113999"/>
              </a:lnSpc>
              <a:spcBef>
                <a:spcPts val="2020"/>
              </a:spcBef>
            </a:pPr>
            <a:r>
              <a:rPr b="1" dirty="0">
                <a:latin typeface="Arial"/>
                <a:cs typeface="Arial"/>
              </a:rPr>
              <a:t>03.12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dirty="0">
                <a:latin typeface="Arial MT"/>
                <a:cs typeface="Arial MT"/>
              </a:rPr>
              <a:t>–</a:t>
            </a:r>
            <a:r>
              <a:rPr spc="-5" dirty="0">
                <a:latin typeface="Arial MT"/>
                <a:cs typeface="Arial MT"/>
              </a:rPr>
              <a:t> </a:t>
            </a:r>
            <a:r>
              <a:rPr spc="-10" dirty="0"/>
              <a:t>Мıжнародний</a:t>
            </a:r>
            <a:r>
              <a:rPr spc="-70" dirty="0"/>
              <a:t> </a:t>
            </a:r>
            <a:r>
              <a:rPr dirty="0"/>
              <a:t>день</a:t>
            </a:r>
            <a:r>
              <a:rPr spc="-70" dirty="0"/>
              <a:t> </a:t>
            </a:r>
            <a:r>
              <a:rPr dirty="0"/>
              <a:t>прав</a:t>
            </a:r>
            <a:r>
              <a:rPr spc="-70" dirty="0"/>
              <a:t> </a:t>
            </a:r>
            <a:r>
              <a:rPr spc="-10" dirty="0"/>
              <a:t>людей </a:t>
            </a:r>
            <a:r>
              <a:rPr dirty="0"/>
              <a:t>з</a:t>
            </a:r>
            <a:r>
              <a:rPr spc="-55" dirty="0"/>
              <a:t> </a:t>
            </a:r>
            <a:r>
              <a:rPr spc="-10" dirty="0"/>
              <a:t>ıнвалıднıстю</a:t>
            </a:r>
          </a:p>
        </p:txBody>
      </p:sp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60" y="-6552"/>
            <a:ext cx="5240871" cy="611554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37220" y="6283290"/>
            <a:ext cx="1808771" cy="1167130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691" rIns="0" bIns="0" rtlCol="0">
            <a:spAutoFit/>
          </a:bodyPr>
          <a:lstStyle/>
          <a:p>
            <a:pPr marL="1905635" marR="5080" indent="-386715">
              <a:lnSpc>
                <a:spcPct val="114999"/>
              </a:lnSpc>
              <a:spcBef>
                <a:spcPts val="100"/>
              </a:spcBef>
            </a:pPr>
            <a:r>
              <a:rPr sz="2500" spc="-150" dirty="0"/>
              <a:t>Безбар</a:t>
            </a:r>
            <a:r>
              <a:rPr sz="2500" b="1" spc="-150" dirty="0">
                <a:latin typeface="Arial"/>
                <a:cs typeface="Arial"/>
              </a:rPr>
              <a:t>’</a:t>
            </a:r>
            <a:r>
              <a:rPr sz="2500" spc="-150" dirty="0"/>
              <a:t>єрний </a:t>
            </a:r>
            <a:r>
              <a:rPr sz="2500" spc="-10" dirty="0"/>
              <a:t>календар</a:t>
            </a:r>
            <a:endParaRPr sz="25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864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20" name="object 20"/>
          <p:cNvSpPr txBox="1"/>
          <p:nvPr/>
        </p:nvSpPr>
        <p:spPr>
          <a:xfrm>
            <a:off x="523541" y="1787994"/>
            <a:ext cx="4459605" cy="3675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latin typeface="Arial"/>
                <a:cs typeface="Arial"/>
              </a:rPr>
              <a:t>04.01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dirty="0">
                <a:latin typeface="Arial MT"/>
                <a:cs typeface="Arial MT"/>
              </a:rPr>
              <a:t>–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Всесвıтнıй</a:t>
            </a:r>
            <a:r>
              <a:rPr sz="1700" spc="-1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день</a:t>
            </a:r>
            <a:r>
              <a:rPr sz="1700" spc="-1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абетки</a:t>
            </a:r>
            <a:r>
              <a:rPr sz="1700" spc="-11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Брайля</a:t>
            </a:r>
            <a:endParaRPr sz="1700">
              <a:latin typeface="Lucida Sans Unicode"/>
              <a:cs typeface="Lucida Sans Unicode"/>
            </a:endParaRPr>
          </a:p>
          <a:p>
            <a:pPr marL="12700" marR="818515">
              <a:lnSpc>
                <a:spcPct val="113999"/>
              </a:lnSpc>
              <a:spcBef>
                <a:spcPts val="2020"/>
              </a:spcBef>
            </a:pPr>
            <a:r>
              <a:rPr sz="1700" b="1" dirty="0">
                <a:latin typeface="Arial"/>
                <a:cs typeface="Arial"/>
              </a:rPr>
              <a:t>20.02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dirty="0">
                <a:latin typeface="Arial MT"/>
                <a:cs typeface="Arial MT"/>
              </a:rPr>
              <a:t>–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Всесвıтнıй</a:t>
            </a:r>
            <a:r>
              <a:rPr sz="1700" spc="-10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день</a:t>
            </a:r>
            <a:r>
              <a:rPr sz="1700" spc="-11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соцıальної справедливостı</a:t>
            </a:r>
            <a:endParaRPr sz="1700">
              <a:latin typeface="Lucida Sans Unicode"/>
              <a:cs typeface="Lucida Sans Unicode"/>
            </a:endParaRPr>
          </a:p>
          <a:p>
            <a:pPr marL="12700" marR="5080">
              <a:lnSpc>
                <a:spcPct val="113999"/>
              </a:lnSpc>
              <a:spcBef>
                <a:spcPts val="2025"/>
              </a:spcBef>
            </a:pPr>
            <a:r>
              <a:rPr sz="1700" b="1" dirty="0">
                <a:latin typeface="Arial"/>
                <a:cs typeface="Arial"/>
              </a:rPr>
              <a:t>21.03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dirty="0">
                <a:latin typeface="Arial MT"/>
                <a:cs typeface="Arial MT"/>
              </a:rPr>
              <a:t>–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Всесвıтнıй</a:t>
            </a:r>
            <a:r>
              <a:rPr sz="1700" spc="-8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день</a:t>
            </a:r>
            <a:r>
              <a:rPr sz="1700" spc="-8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поширення</a:t>
            </a:r>
            <a:r>
              <a:rPr sz="1700" spc="-8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знань про</a:t>
            </a:r>
            <a:r>
              <a:rPr sz="1700" spc="-110" dirty="0">
                <a:latin typeface="Lucida Sans Unicode"/>
                <a:cs typeface="Lucida Sans Unicode"/>
              </a:rPr>
              <a:t> </a:t>
            </a:r>
            <a:r>
              <a:rPr sz="1700" spc="-35" dirty="0">
                <a:latin typeface="Lucida Sans Unicode"/>
                <a:cs typeface="Lucida Sans Unicode"/>
              </a:rPr>
              <a:t>синдром</a:t>
            </a:r>
            <a:r>
              <a:rPr sz="1700" spc="-100" dirty="0">
                <a:latin typeface="Lucida Sans Unicode"/>
                <a:cs typeface="Lucida Sans Unicode"/>
              </a:rPr>
              <a:t> </a:t>
            </a:r>
            <a:r>
              <a:rPr sz="1700" spc="-20" dirty="0">
                <a:latin typeface="Lucida Sans Unicode"/>
                <a:cs typeface="Lucida Sans Unicode"/>
              </a:rPr>
              <a:t>Дауна</a:t>
            </a:r>
            <a:endParaRPr sz="1700">
              <a:latin typeface="Lucida Sans Unicode"/>
              <a:cs typeface="Lucida Sans Unicode"/>
            </a:endParaRPr>
          </a:p>
          <a:p>
            <a:pPr marL="12700" marR="274955">
              <a:lnSpc>
                <a:spcPct val="113999"/>
              </a:lnSpc>
              <a:spcBef>
                <a:spcPts val="2025"/>
              </a:spcBef>
            </a:pPr>
            <a:r>
              <a:rPr sz="1700" b="1" dirty="0">
                <a:latin typeface="Arial"/>
                <a:cs typeface="Arial"/>
              </a:rPr>
              <a:t>02.04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dirty="0">
                <a:latin typeface="Arial MT"/>
                <a:cs typeface="Arial MT"/>
              </a:rPr>
              <a:t>–</a:t>
            </a:r>
            <a:r>
              <a:rPr sz="1700" spc="-35" dirty="0">
                <a:latin typeface="Arial MT"/>
                <a:cs typeface="Arial MT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Всесвıтнıй</a:t>
            </a:r>
            <a:r>
              <a:rPr sz="1700" spc="-10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день</a:t>
            </a:r>
            <a:r>
              <a:rPr sz="1700" spc="-9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обıзнаностı</a:t>
            </a:r>
            <a:r>
              <a:rPr sz="1700" spc="-100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про </a:t>
            </a:r>
            <a:r>
              <a:rPr sz="1700" spc="-10" dirty="0">
                <a:latin typeface="Lucida Sans Unicode"/>
                <a:cs typeface="Lucida Sans Unicode"/>
              </a:rPr>
              <a:t>аутизм</a:t>
            </a:r>
            <a:endParaRPr sz="1700">
              <a:latin typeface="Lucida Sans Unicode"/>
              <a:cs typeface="Lucida Sans Unicode"/>
            </a:endParaRPr>
          </a:p>
          <a:p>
            <a:pPr marL="12700" marR="754380">
              <a:lnSpc>
                <a:spcPct val="113999"/>
              </a:lnSpc>
              <a:spcBef>
                <a:spcPts val="2025"/>
              </a:spcBef>
            </a:pPr>
            <a:r>
              <a:rPr sz="1700" b="1" dirty="0">
                <a:latin typeface="Arial"/>
                <a:cs typeface="Arial"/>
              </a:rPr>
              <a:t>31.05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dirty="0">
                <a:latin typeface="Arial MT"/>
                <a:cs typeface="Arial MT"/>
              </a:rPr>
              <a:t>–</a:t>
            </a:r>
            <a:r>
              <a:rPr sz="1700" spc="-35" dirty="0">
                <a:latin typeface="Arial MT"/>
                <a:cs typeface="Arial MT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Всесвıтнıй</a:t>
            </a:r>
            <a:r>
              <a:rPr sz="1700" spc="-10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день</a:t>
            </a:r>
            <a:r>
              <a:rPr sz="1700" spc="-10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боротьби</a:t>
            </a:r>
            <a:r>
              <a:rPr sz="1700" spc="-100" dirty="0">
                <a:latin typeface="Lucida Sans Unicode"/>
                <a:cs typeface="Lucida Sans Unicode"/>
              </a:rPr>
              <a:t> </a:t>
            </a:r>
            <a:r>
              <a:rPr sz="1700" spc="-50" dirty="0">
                <a:latin typeface="Lucida Sans Unicode"/>
                <a:cs typeface="Lucida Sans Unicode"/>
              </a:rPr>
              <a:t>з </a:t>
            </a:r>
            <a:r>
              <a:rPr sz="1700" spc="-10" dirty="0">
                <a:latin typeface="Lucida Sans Unicode"/>
                <a:cs typeface="Lucida Sans Unicode"/>
              </a:rPr>
              <a:t>соцıальною</a:t>
            </a:r>
            <a:r>
              <a:rPr sz="1700" spc="-9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нерıвнıстю</a:t>
            </a:r>
            <a:endParaRPr sz="1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765" cy="7562850"/>
          </a:xfrm>
          <a:custGeom>
            <a:avLst/>
            <a:gdLst/>
            <a:ahLst/>
            <a:cxnLst/>
            <a:rect l="l" t="t" r="r" b="b"/>
            <a:pathLst>
              <a:path w="10692765" h="7562850">
                <a:moveTo>
                  <a:pt x="10692383" y="7562849"/>
                </a:moveTo>
                <a:lnTo>
                  <a:pt x="0" y="7562849"/>
                </a:lnTo>
                <a:lnTo>
                  <a:pt x="0" y="0"/>
                </a:lnTo>
                <a:lnTo>
                  <a:pt x="10692383" y="0"/>
                </a:lnTo>
                <a:lnTo>
                  <a:pt x="10692383" y="7562849"/>
                </a:lnTo>
                <a:close/>
              </a:path>
            </a:pathLst>
          </a:custGeom>
          <a:solidFill>
            <a:srgbClr val="D8E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7106" y="2923885"/>
            <a:ext cx="854075" cy="854075"/>
          </a:xfrm>
          <a:custGeom>
            <a:avLst/>
            <a:gdLst/>
            <a:ahLst/>
            <a:cxnLst/>
            <a:rect l="l" t="t" r="r" b="b"/>
            <a:pathLst>
              <a:path w="854075" h="854075">
                <a:moveTo>
                  <a:pt x="0" y="426904"/>
                </a:moveTo>
                <a:lnTo>
                  <a:pt x="853808" y="426904"/>
                </a:lnTo>
                <a:lnTo>
                  <a:pt x="426904" y="853808"/>
                </a:lnTo>
                <a:lnTo>
                  <a:pt x="0" y="426904"/>
                </a:lnTo>
                <a:close/>
              </a:path>
              <a:path w="854075" h="854075">
                <a:moveTo>
                  <a:pt x="213452" y="426904"/>
                </a:moveTo>
                <a:lnTo>
                  <a:pt x="213452" y="0"/>
                </a:lnTo>
                <a:lnTo>
                  <a:pt x="640356" y="0"/>
                </a:lnTo>
                <a:lnTo>
                  <a:pt x="640356" y="426904"/>
                </a:lnTo>
                <a:lnTo>
                  <a:pt x="213452" y="426904"/>
                </a:lnTo>
                <a:close/>
              </a:path>
            </a:pathLst>
          </a:custGeom>
          <a:solidFill>
            <a:srgbClr val="F7D5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57769" y="2926191"/>
            <a:ext cx="854075" cy="854075"/>
          </a:xfrm>
          <a:custGeom>
            <a:avLst/>
            <a:gdLst/>
            <a:ahLst/>
            <a:cxnLst/>
            <a:rect l="l" t="t" r="r" b="b"/>
            <a:pathLst>
              <a:path w="854075" h="854075">
                <a:moveTo>
                  <a:pt x="0" y="426904"/>
                </a:moveTo>
                <a:lnTo>
                  <a:pt x="853808" y="426904"/>
                </a:lnTo>
                <a:lnTo>
                  <a:pt x="426903" y="853808"/>
                </a:lnTo>
                <a:lnTo>
                  <a:pt x="0" y="426904"/>
                </a:lnTo>
                <a:close/>
              </a:path>
              <a:path w="854075" h="854075">
                <a:moveTo>
                  <a:pt x="213452" y="426904"/>
                </a:moveTo>
                <a:lnTo>
                  <a:pt x="213452" y="0"/>
                </a:lnTo>
                <a:lnTo>
                  <a:pt x="640356" y="0"/>
                </a:lnTo>
                <a:lnTo>
                  <a:pt x="640356" y="426904"/>
                </a:lnTo>
                <a:lnTo>
                  <a:pt x="213452" y="426904"/>
                </a:lnTo>
                <a:close/>
              </a:path>
            </a:pathLst>
          </a:custGeom>
          <a:solidFill>
            <a:srgbClr val="F7D54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8029" y="1893123"/>
            <a:ext cx="4154170" cy="934719"/>
            <a:chOff x="28029" y="1893123"/>
            <a:chExt cx="4154170" cy="934719"/>
          </a:xfrm>
        </p:grpSpPr>
        <p:sp>
          <p:nvSpPr>
            <p:cNvPr id="6" name="object 6"/>
            <p:cNvSpPr/>
            <p:nvPr/>
          </p:nvSpPr>
          <p:spPr>
            <a:xfrm>
              <a:off x="28029" y="1893123"/>
              <a:ext cx="4154170" cy="934719"/>
            </a:xfrm>
            <a:custGeom>
              <a:avLst/>
              <a:gdLst/>
              <a:ahLst/>
              <a:cxnLst/>
              <a:rect l="l" t="t" r="r" b="b"/>
              <a:pathLst>
                <a:path w="4154170" h="934719">
                  <a:moveTo>
                    <a:pt x="3112229" y="934329"/>
                  </a:moveTo>
                  <a:lnTo>
                    <a:pt x="1796201" y="932823"/>
                  </a:lnTo>
                  <a:lnTo>
                    <a:pt x="603527" y="925292"/>
                  </a:lnTo>
                  <a:lnTo>
                    <a:pt x="83831" y="920774"/>
                  </a:lnTo>
                  <a:lnTo>
                    <a:pt x="9622" y="906777"/>
                  </a:lnTo>
                  <a:lnTo>
                    <a:pt x="31786" y="872181"/>
                  </a:lnTo>
                  <a:lnTo>
                    <a:pt x="58957" y="839627"/>
                  </a:lnTo>
                  <a:lnTo>
                    <a:pt x="90773" y="809508"/>
                  </a:lnTo>
                  <a:lnTo>
                    <a:pt x="126877" y="782215"/>
                  </a:lnTo>
                  <a:lnTo>
                    <a:pt x="10986" y="622045"/>
                  </a:lnTo>
                  <a:lnTo>
                    <a:pt x="5937" y="614662"/>
                  </a:lnTo>
                  <a:lnTo>
                    <a:pt x="1924" y="606854"/>
                  </a:lnTo>
                  <a:lnTo>
                    <a:pt x="0" y="598939"/>
                  </a:lnTo>
                  <a:lnTo>
                    <a:pt x="1215" y="591235"/>
                  </a:lnTo>
                  <a:lnTo>
                    <a:pt x="57868" y="560734"/>
                  </a:lnTo>
                  <a:lnTo>
                    <a:pt x="83836" y="550075"/>
                  </a:lnTo>
                  <a:lnTo>
                    <a:pt x="107106" y="537130"/>
                  </a:lnTo>
                  <a:lnTo>
                    <a:pt x="125601" y="520459"/>
                  </a:lnTo>
                  <a:lnTo>
                    <a:pt x="136540" y="500237"/>
                  </a:lnTo>
                  <a:lnTo>
                    <a:pt x="139432" y="478413"/>
                  </a:lnTo>
                  <a:lnTo>
                    <a:pt x="135640" y="456211"/>
                  </a:lnTo>
                  <a:lnTo>
                    <a:pt x="126525" y="434850"/>
                  </a:lnTo>
                  <a:lnTo>
                    <a:pt x="113695" y="414876"/>
                  </a:lnTo>
                  <a:lnTo>
                    <a:pt x="98752" y="395682"/>
                  </a:lnTo>
                  <a:lnTo>
                    <a:pt x="83049" y="376761"/>
                  </a:lnTo>
                  <a:lnTo>
                    <a:pt x="67941" y="357604"/>
                  </a:lnTo>
                  <a:lnTo>
                    <a:pt x="60396" y="345452"/>
                  </a:lnTo>
                  <a:lnTo>
                    <a:pt x="55744" y="332620"/>
                  </a:lnTo>
                  <a:lnTo>
                    <a:pt x="56002" y="320175"/>
                  </a:lnTo>
                  <a:lnTo>
                    <a:pt x="96639" y="296687"/>
                  </a:lnTo>
                  <a:lnTo>
                    <a:pt x="115013" y="291964"/>
                  </a:lnTo>
                  <a:lnTo>
                    <a:pt x="168207" y="272171"/>
                  </a:lnTo>
                  <a:lnTo>
                    <a:pt x="203618" y="245079"/>
                  </a:lnTo>
                  <a:lnTo>
                    <a:pt x="206764" y="233085"/>
                  </a:lnTo>
                  <a:lnTo>
                    <a:pt x="205251" y="225038"/>
                  </a:lnTo>
                  <a:lnTo>
                    <a:pt x="160570" y="178501"/>
                  </a:lnTo>
                  <a:lnTo>
                    <a:pt x="122512" y="150847"/>
                  </a:lnTo>
                  <a:lnTo>
                    <a:pt x="82089" y="122476"/>
                  </a:lnTo>
                  <a:lnTo>
                    <a:pt x="46403" y="95539"/>
                  </a:lnTo>
                  <a:lnTo>
                    <a:pt x="22557" y="72186"/>
                  </a:lnTo>
                  <a:lnTo>
                    <a:pt x="17657" y="54568"/>
                  </a:lnTo>
                  <a:lnTo>
                    <a:pt x="38803" y="44834"/>
                  </a:lnTo>
                  <a:lnTo>
                    <a:pt x="965815" y="0"/>
                  </a:lnTo>
                  <a:lnTo>
                    <a:pt x="2269344" y="3758"/>
                  </a:lnTo>
                  <a:lnTo>
                    <a:pt x="3431354" y="27207"/>
                  </a:lnTo>
                  <a:lnTo>
                    <a:pt x="3933810" y="41446"/>
                  </a:lnTo>
                  <a:lnTo>
                    <a:pt x="3973546" y="38975"/>
                  </a:lnTo>
                  <a:lnTo>
                    <a:pt x="4013134" y="39464"/>
                  </a:lnTo>
                  <a:lnTo>
                    <a:pt x="4052575" y="42914"/>
                  </a:lnTo>
                  <a:lnTo>
                    <a:pt x="4091867" y="49324"/>
                  </a:lnTo>
                  <a:lnTo>
                    <a:pt x="4071303" y="88695"/>
                  </a:lnTo>
                  <a:lnTo>
                    <a:pt x="4041224" y="124624"/>
                  </a:lnTo>
                  <a:lnTo>
                    <a:pt x="4005482" y="158540"/>
                  </a:lnTo>
                  <a:lnTo>
                    <a:pt x="3967925" y="191870"/>
                  </a:lnTo>
                  <a:lnTo>
                    <a:pt x="3932402" y="226044"/>
                  </a:lnTo>
                  <a:lnTo>
                    <a:pt x="3926724" y="232074"/>
                  </a:lnTo>
                  <a:lnTo>
                    <a:pt x="3921046" y="239424"/>
                  </a:lnTo>
                  <a:lnTo>
                    <a:pt x="3926900" y="251528"/>
                  </a:lnTo>
                  <a:lnTo>
                    <a:pt x="3933722" y="254698"/>
                  </a:lnTo>
                  <a:lnTo>
                    <a:pt x="3986945" y="277689"/>
                  </a:lnTo>
                  <a:lnTo>
                    <a:pt x="4033245" y="298564"/>
                  </a:lnTo>
                  <a:lnTo>
                    <a:pt x="4078002" y="321031"/>
                  </a:lnTo>
                  <a:lnTo>
                    <a:pt x="4120213" y="346028"/>
                  </a:lnTo>
                  <a:lnTo>
                    <a:pt x="4150140" y="373795"/>
                  </a:lnTo>
                  <a:lnTo>
                    <a:pt x="4153752" y="385114"/>
                  </a:lnTo>
                  <a:lnTo>
                    <a:pt x="4153185" y="393389"/>
                  </a:lnTo>
                  <a:lnTo>
                    <a:pt x="4109319" y="443121"/>
                  </a:lnTo>
                  <a:lnTo>
                    <a:pt x="4071978" y="465155"/>
                  </a:lnTo>
                  <a:lnTo>
                    <a:pt x="4031708" y="485174"/>
                  </a:lnTo>
                  <a:lnTo>
                    <a:pt x="3992218" y="505846"/>
                  </a:lnTo>
                  <a:lnTo>
                    <a:pt x="3984392" y="510660"/>
                  </a:lnTo>
                  <a:lnTo>
                    <a:pt x="3977313" y="516069"/>
                  </a:lnTo>
                  <a:lnTo>
                    <a:pt x="3971811" y="522187"/>
                  </a:lnTo>
                  <a:lnTo>
                    <a:pt x="3968714" y="529130"/>
                  </a:lnTo>
                  <a:lnTo>
                    <a:pt x="3970657" y="541500"/>
                  </a:lnTo>
                  <a:lnTo>
                    <a:pt x="3980301" y="552128"/>
                  </a:lnTo>
                  <a:lnTo>
                    <a:pt x="3994648" y="561006"/>
                  </a:lnTo>
                  <a:lnTo>
                    <a:pt x="4010704" y="568127"/>
                  </a:lnTo>
                  <a:lnTo>
                    <a:pt x="4036258" y="578242"/>
                  </a:lnTo>
                  <a:lnTo>
                    <a:pt x="4061172" y="589232"/>
                  </a:lnTo>
                  <a:lnTo>
                    <a:pt x="4105204" y="616543"/>
                  </a:lnTo>
                  <a:lnTo>
                    <a:pt x="4132949" y="654325"/>
                  </a:lnTo>
                  <a:lnTo>
                    <a:pt x="4136529" y="675363"/>
                  </a:lnTo>
                  <a:lnTo>
                    <a:pt x="4131084" y="696034"/>
                  </a:lnTo>
                  <a:lnTo>
                    <a:pt x="4111007" y="718964"/>
                  </a:lnTo>
                  <a:lnTo>
                    <a:pt x="4082343" y="737227"/>
                  </a:lnTo>
                  <a:lnTo>
                    <a:pt x="4050948" y="754260"/>
                  </a:lnTo>
                  <a:lnTo>
                    <a:pt x="4022676" y="773500"/>
                  </a:lnTo>
                  <a:lnTo>
                    <a:pt x="4016118" y="779178"/>
                  </a:lnTo>
                  <a:lnTo>
                    <a:pt x="4010264" y="786397"/>
                  </a:lnTo>
                  <a:lnTo>
                    <a:pt x="4012332" y="793747"/>
                  </a:lnTo>
                  <a:lnTo>
                    <a:pt x="4014524" y="798765"/>
                  </a:lnTo>
                  <a:lnTo>
                    <a:pt x="4017811" y="802917"/>
                  </a:lnTo>
                  <a:lnTo>
                    <a:pt x="4022192" y="806203"/>
                  </a:lnTo>
                  <a:lnTo>
                    <a:pt x="4043724" y="831671"/>
                  </a:lnTo>
                  <a:lnTo>
                    <a:pt x="4057657" y="859945"/>
                  </a:lnTo>
                  <a:lnTo>
                    <a:pt x="4063550" y="889738"/>
                  </a:lnTo>
                  <a:lnTo>
                    <a:pt x="4060969" y="919762"/>
                  </a:lnTo>
                  <a:lnTo>
                    <a:pt x="4046213" y="919765"/>
                  </a:lnTo>
                  <a:lnTo>
                    <a:pt x="4031462" y="919888"/>
                  </a:lnTo>
                  <a:lnTo>
                    <a:pt x="4016719" y="920201"/>
                  </a:lnTo>
                  <a:lnTo>
                    <a:pt x="4001989" y="920774"/>
                  </a:lnTo>
                  <a:lnTo>
                    <a:pt x="3112229" y="934329"/>
                  </a:lnTo>
                  <a:close/>
                </a:path>
              </a:pathLst>
            </a:custGeom>
            <a:solidFill>
              <a:srgbClr val="FFE8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1362" y="2642238"/>
              <a:ext cx="64553" cy="660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582" y="2389813"/>
              <a:ext cx="64553" cy="660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2464" y="2084218"/>
              <a:ext cx="64602" cy="660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67908" y="2034525"/>
              <a:ext cx="64602" cy="6602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88122" y="2688762"/>
              <a:ext cx="64602" cy="6602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37461" y="2386644"/>
              <a:ext cx="64553" cy="6602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78929" y="2017800"/>
              <a:ext cx="64569" cy="6602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49837" y="2678815"/>
              <a:ext cx="64503" cy="6602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72074" y="2359927"/>
              <a:ext cx="64553" cy="6602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23666" y="2037738"/>
              <a:ext cx="64503" cy="6602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97787" y="2675470"/>
              <a:ext cx="64569" cy="66022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6375554" y="1859197"/>
            <a:ext cx="4154170" cy="934719"/>
            <a:chOff x="6375554" y="1859197"/>
            <a:chExt cx="4154170" cy="934719"/>
          </a:xfrm>
        </p:grpSpPr>
        <p:sp>
          <p:nvSpPr>
            <p:cNvPr id="19" name="object 19"/>
            <p:cNvSpPr/>
            <p:nvPr/>
          </p:nvSpPr>
          <p:spPr>
            <a:xfrm>
              <a:off x="6375554" y="1859197"/>
              <a:ext cx="4154170" cy="934719"/>
            </a:xfrm>
            <a:custGeom>
              <a:avLst/>
              <a:gdLst/>
              <a:ahLst/>
              <a:cxnLst/>
              <a:rect l="l" t="t" r="r" b="b"/>
              <a:pathLst>
                <a:path w="4154170" h="934719">
                  <a:moveTo>
                    <a:pt x="3112229" y="934329"/>
                  </a:moveTo>
                  <a:lnTo>
                    <a:pt x="1796201" y="932823"/>
                  </a:lnTo>
                  <a:lnTo>
                    <a:pt x="603527" y="925292"/>
                  </a:lnTo>
                  <a:lnTo>
                    <a:pt x="83831" y="920774"/>
                  </a:lnTo>
                  <a:lnTo>
                    <a:pt x="9622" y="906777"/>
                  </a:lnTo>
                  <a:lnTo>
                    <a:pt x="31786" y="872181"/>
                  </a:lnTo>
                  <a:lnTo>
                    <a:pt x="58957" y="839627"/>
                  </a:lnTo>
                  <a:lnTo>
                    <a:pt x="90773" y="809508"/>
                  </a:lnTo>
                  <a:lnTo>
                    <a:pt x="126877" y="782215"/>
                  </a:lnTo>
                  <a:lnTo>
                    <a:pt x="10986" y="622045"/>
                  </a:lnTo>
                  <a:lnTo>
                    <a:pt x="5937" y="614662"/>
                  </a:lnTo>
                  <a:lnTo>
                    <a:pt x="1924" y="606854"/>
                  </a:lnTo>
                  <a:lnTo>
                    <a:pt x="0" y="598939"/>
                  </a:lnTo>
                  <a:lnTo>
                    <a:pt x="1215" y="591235"/>
                  </a:lnTo>
                  <a:lnTo>
                    <a:pt x="57868" y="560734"/>
                  </a:lnTo>
                  <a:lnTo>
                    <a:pt x="83836" y="550075"/>
                  </a:lnTo>
                  <a:lnTo>
                    <a:pt x="107106" y="537130"/>
                  </a:lnTo>
                  <a:lnTo>
                    <a:pt x="125601" y="520459"/>
                  </a:lnTo>
                  <a:lnTo>
                    <a:pt x="136540" y="500237"/>
                  </a:lnTo>
                  <a:lnTo>
                    <a:pt x="139432" y="478413"/>
                  </a:lnTo>
                  <a:lnTo>
                    <a:pt x="135640" y="456211"/>
                  </a:lnTo>
                  <a:lnTo>
                    <a:pt x="126525" y="434850"/>
                  </a:lnTo>
                  <a:lnTo>
                    <a:pt x="113695" y="414876"/>
                  </a:lnTo>
                  <a:lnTo>
                    <a:pt x="98752" y="395682"/>
                  </a:lnTo>
                  <a:lnTo>
                    <a:pt x="83049" y="376761"/>
                  </a:lnTo>
                  <a:lnTo>
                    <a:pt x="67941" y="357604"/>
                  </a:lnTo>
                  <a:lnTo>
                    <a:pt x="60396" y="345452"/>
                  </a:lnTo>
                  <a:lnTo>
                    <a:pt x="55744" y="332620"/>
                  </a:lnTo>
                  <a:lnTo>
                    <a:pt x="56002" y="320175"/>
                  </a:lnTo>
                  <a:lnTo>
                    <a:pt x="96639" y="296687"/>
                  </a:lnTo>
                  <a:lnTo>
                    <a:pt x="115013" y="291964"/>
                  </a:lnTo>
                  <a:lnTo>
                    <a:pt x="168207" y="272171"/>
                  </a:lnTo>
                  <a:lnTo>
                    <a:pt x="203618" y="245079"/>
                  </a:lnTo>
                  <a:lnTo>
                    <a:pt x="206764" y="233085"/>
                  </a:lnTo>
                  <a:lnTo>
                    <a:pt x="205251" y="225038"/>
                  </a:lnTo>
                  <a:lnTo>
                    <a:pt x="160570" y="178501"/>
                  </a:lnTo>
                  <a:lnTo>
                    <a:pt x="122512" y="150847"/>
                  </a:lnTo>
                  <a:lnTo>
                    <a:pt x="82089" y="122476"/>
                  </a:lnTo>
                  <a:lnTo>
                    <a:pt x="46403" y="95539"/>
                  </a:lnTo>
                  <a:lnTo>
                    <a:pt x="22557" y="72186"/>
                  </a:lnTo>
                  <a:lnTo>
                    <a:pt x="17657" y="54568"/>
                  </a:lnTo>
                  <a:lnTo>
                    <a:pt x="38803" y="44834"/>
                  </a:lnTo>
                  <a:lnTo>
                    <a:pt x="965815" y="0"/>
                  </a:lnTo>
                  <a:lnTo>
                    <a:pt x="2269344" y="3758"/>
                  </a:lnTo>
                  <a:lnTo>
                    <a:pt x="3431354" y="27207"/>
                  </a:lnTo>
                  <a:lnTo>
                    <a:pt x="3933810" y="41446"/>
                  </a:lnTo>
                  <a:lnTo>
                    <a:pt x="3973546" y="38975"/>
                  </a:lnTo>
                  <a:lnTo>
                    <a:pt x="4013134" y="39464"/>
                  </a:lnTo>
                  <a:lnTo>
                    <a:pt x="4052575" y="42914"/>
                  </a:lnTo>
                  <a:lnTo>
                    <a:pt x="4091867" y="49324"/>
                  </a:lnTo>
                  <a:lnTo>
                    <a:pt x="4071303" y="88695"/>
                  </a:lnTo>
                  <a:lnTo>
                    <a:pt x="4041224" y="124624"/>
                  </a:lnTo>
                  <a:lnTo>
                    <a:pt x="4005482" y="158540"/>
                  </a:lnTo>
                  <a:lnTo>
                    <a:pt x="3967925" y="191870"/>
                  </a:lnTo>
                  <a:lnTo>
                    <a:pt x="3932402" y="226044"/>
                  </a:lnTo>
                  <a:lnTo>
                    <a:pt x="3926724" y="232074"/>
                  </a:lnTo>
                  <a:lnTo>
                    <a:pt x="3921046" y="239424"/>
                  </a:lnTo>
                  <a:lnTo>
                    <a:pt x="3926900" y="251528"/>
                  </a:lnTo>
                  <a:lnTo>
                    <a:pt x="3933722" y="254698"/>
                  </a:lnTo>
                  <a:lnTo>
                    <a:pt x="3986945" y="277689"/>
                  </a:lnTo>
                  <a:lnTo>
                    <a:pt x="4033245" y="298564"/>
                  </a:lnTo>
                  <a:lnTo>
                    <a:pt x="4078002" y="321031"/>
                  </a:lnTo>
                  <a:lnTo>
                    <a:pt x="4120213" y="346028"/>
                  </a:lnTo>
                  <a:lnTo>
                    <a:pt x="4150140" y="373795"/>
                  </a:lnTo>
                  <a:lnTo>
                    <a:pt x="4153752" y="385114"/>
                  </a:lnTo>
                  <a:lnTo>
                    <a:pt x="4153185" y="393389"/>
                  </a:lnTo>
                  <a:lnTo>
                    <a:pt x="4109319" y="443121"/>
                  </a:lnTo>
                  <a:lnTo>
                    <a:pt x="4071978" y="465155"/>
                  </a:lnTo>
                  <a:lnTo>
                    <a:pt x="4031708" y="485174"/>
                  </a:lnTo>
                  <a:lnTo>
                    <a:pt x="3992218" y="505846"/>
                  </a:lnTo>
                  <a:lnTo>
                    <a:pt x="3984392" y="510660"/>
                  </a:lnTo>
                  <a:lnTo>
                    <a:pt x="3977313" y="516069"/>
                  </a:lnTo>
                  <a:lnTo>
                    <a:pt x="3971811" y="522187"/>
                  </a:lnTo>
                  <a:lnTo>
                    <a:pt x="3968714" y="529130"/>
                  </a:lnTo>
                  <a:lnTo>
                    <a:pt x="3970657" y="541500"/>
                  </a:lnTo>
                  <a:lnTo>
                    <a:pt x="3980301" y="552128"/>
                  </a:lnTo>
                  <a:lnTo>
                    <a:pt x="3994648" y="561006"/>
                  </a:lnTo>
                  <a:lnTo>
                    <a:pt x="4010704" y="568127"/>
                  </a:lnTo>
                  <a:lnTo>
                    <a:pt x="4036258" y="578242"/>
                  </a:lnTo>
                  <a:lnTo>
                    <a:pt x="4061172" y="589232"/>
                  </a:lnTo>
                  <a:lnTo>
                    <a:pt x="4105204" y="616543"/>
                  </a:lnTo>
                  <a:lnTo>
                    <a:pt x="4132949" y="654325"/>
                  </a:lnTo>
                  <a:lnTo>
                    <a:pt x="4136529" y="675363"/>
                  </a:lnTo>
                  <a:lnTo>
                    <a:pt x="4131084" y="696034"/>
                  </a:lnTo>
                  <a:lnTo>
                    <a:pt x="4111007" y="718964"/>
                  </a:lnTo>
                  <a:lnTo>
                    <a:pt x="4082343" y="737227"/>
                  </a:lnTo>
                  <a:lnTo>
                    <a:pt x="4050948" y="754260"/>
                  </a:lnTo>
                  <a:lnTo>
                    <a:pt x="4022676" y="773500"/>
                  </a:lnTo>
                  <a:lnTo>
                    <a:pt x="4016118" y="779178"/>
                  </a:lnTo>
                  <a:lnTo>
                    <a:pt x="4010264" y="786397"/>
                  </a:lnTo>
                  <a:lnTo>
                    <a:pt x="4012332" y="793747"/>
                  </a:lnTo>
                  <a:lnTo>
                    <a:pt x="4014524" y="798765"/>
                  </a:lnTo>
                  <a:lnTo>
                    <a:pt x="4017811" y="802917"/>
                  </a:lnTo>
                  <a:lnTo>
                    <a:pt x="4022192" y="806203"/>
                  </a:lnTo>
                  <a:lnTo>
                    <a:pt x="4043724" y="831671"/>
                  </a:lnTo>
                  <a:lnTo>
                    <a:pt x="4057657" y="859945"/>
                  </a:lnTo>
                  <a:lnTo>
                    <a:pt x="4063550" y="889738"/>
                  </a:lnTo>
                  <a:lnTo>
                    <a:pt x="4060969" y="919762"/>
                  </a:lnTo>
                  <a:lnTo>
                    <a:pt x="4046213" y="919765"/>
                  </a:lnTo>
                  <a:lnTo>
                    <a:pt x="4031462" y="919888"/>
                  </a:lnTo>
                  <a:lnTo>
                    <a:pt x="4016719" y="920201"/>
                  </a:lnTo>
                  <a:lnTo>
                    <a:pt x="4001989" y="920774"/>
                  </a:lnTo>
                  <a:lnTo>
                    <a:pt x="3112229" y="934329"/>
                  </a:lnTo>
                  <a:close/>
                </a:path>
              </a:pathLst>
            </a:custGeom>
            <a:solidFill>
              <a:srgbClr val="FFE8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08887" y="2608313"/>
              <a:ext cx="64553" cy="6602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57106" y="2355888"/>
              <a:ext cx="64553" cy="6602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09989" y="2050293"/>
              <a:ext cx="64602" cy="6602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15433" y="2000600"/>
              <a:ext cx="64602" cy="6602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35647" y="2654837"/>
              <a:ext cx="64602" cy="6602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84985" y="2352719"/>
              <a:ext cx="64553" cy="6602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26454" y="1983874"/>
              <a:ext cx="64569" cy="6602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97362" y="2644889"/>
              <a:ext cx="64503" cy="6602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419598" y="2326002"/>
              <a:ext cx="64553" cy="6602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871190" y="2003813"/>
              <a:ext cx="64503" cy="6602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945312" y="2641544"/>
              <a:ext cx="64569" cy="66022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182195" y="3853893"/>
            <a:ext cx="3745865" cy="2496185"/>
            <a:chOff x="182195" y="3853893"/>
            <a:chExt cx="3745865" cy="2496185"/>
          </a:xfrm>
        </p:grpSpPr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2195" y="4358055"/>
              <a:ext cx="3745468" cy="199189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5999" y="3853893"/>
              <a:ext cx="2352674" cy="2352674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6525221" y="3870465"/>
            <a:ext cx="3786504" cy="2571750"/>
            <a:chOff x="6525221" y="3870465"/>
            <a:chExt cx="3786504" cy="2571750"/>
          </a:xfrm>
        </p:grpSpPr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25221" y="4358055"/>
              <a:ext cx="3785972" cy="208403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423235" y="3870465"/>
              <a:ext cx="2324099" cy="2324099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722765" y="1856828"/>
            <a:ext cx="2580640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30860">
              <a:lnSpc>
                <a:spcPct val="114999"/>
              </a:lnSpc>
              <a:spcBef>
                <a:spcPts val="100"/>
              </a:spcBef>
            </a:pPr>
            <a:r>
              <a:rPr sz="2500" spc="-10" dirty="0">
                <a:latin typeface="Arial Black"/>
                <a:cs typeface="Arial Black"/>
              </a:rPr>
              <a:t>Довıдник </a:t>
            </a:r>
            <a:r>
              <a:rPr sz="2500" spc="-140" dirty="0">
                <a:latin typeface="Arial Black"/>
                <a:cs typeface="Arial Black"/>
              </a:rPr>
              <a:t>безбар</a:t>
            </a:r>
            <a:r>
              <a:rPr sz="2500" b="1" spc="-140" dirty="0">
                <a:latin typeface="Arial"/>
                <a:cs typeface="Arial"/>
              </a:rPr>
              <a:t>’</a:t>
            </a:r>
            <a:r>
              <a:rPr sz="2500" spc="-140" dirty="0">
                <a:latin typeface="Arial Black"/>
                <a:cs typeface="Arial Black"/>
              </a:rPr>
              <a:t>єрностı</a:t>
            </a:r>
            <a:r>
              <a:rPr sz="2500" b="1" spc="-140" dirty="0">
                <a:latin typeface="Arial"/>
                <a:cs typeface="Arial"/>
              </a:rPr>
              <a:t>:</a:t>
            </a:r>
            <a:endParaRPr sz="25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664" y="-4394"/>
            <a:ext cx="2038985" cy="1624965"/>
          </a:xfrm>
          <a:custGeom>
            <a:avLst/>
            <a:gdLst/>
            <a:ahLst/>
            <a:cxnLst/>
            <a:rect l="l" t="t" r="r" b="b"/>
            <a:pathLst>
              <a:path w="2038985" h="1624965">
                <a:moveTo>
                  <a:pt x="833671" y="370435"/>
                </a:moveTo>
                <a:lnTo>
                  <a:pt x="757714" y="327690"/>
                </a:lnTo>
                <a:lnTo>
                  <a:pt x="776683" y="323792"/>
                </a:lnTo>
                <a:lnTo>
                  <a:pt x="790964" y="317256"/>
                </a:lnTo>
                <a:lnTo>
                  <a:pt x="801462" y="308590"/>
                </a:lnTo>
                <a:lnTo>
                  <a:pt x="840517" y="257704"/>
                </a:lnTo>
                <a:lnTo>
                  <a:pt x="876652" y="219748"/>
                </a:lnTo>
                <a:lnTo>
                  <a:pt x="915804" y="183489"/>
                </a:lnTo>
                <a:lnTo>
                  <a:pt x="957679" y="148763"/>
                </a:lnTo>
                <a:lnTo>
                  <a:pt x="995755" y="126472"/>
                </a:lnTo>
                <a:lnTo>
                  <a:pt x="1042199" y="94317"/>
                </a:lnTo>
                <a:lnTo>
                  <a:pt x="1090450" y="63179"/>
                </a:lnTo>
                <a:lnTo>
                  <a:pt x="1134983" y="44521"/>
                </a:lnTo>
                <a:lnTo>
                  <a:pt x="1182072" y="27303"/>
                </a:lnTo>
                <a:lnTo>
                  <a:pt x="1231767" y="11550"/>
                </a:lnTo>
                <a:lnTo>
                  <a:pt x="1277887" y="8359"/>
                </a:lnTo>
                <a:lnTo>
                  <a:pt x="1326709" y="6688"/>
                </a:lnTo>
                <a:lnTo>
                  <a:pt x="1378280" y="6564"/>
                </a:lnTo>
                <a:lnTo>
                  <a:pt x="1432650" y="8015"/>
                </a:lnTo>
                <a:lnTo>
                  <a:pt x="1454370" y="5666"/>
                </a:lnTo>
                <a:lnTo>
                  <a:pt x="1470197" y="0"/>
                </a:lnTo>
                <a:lnTo>
                  <a:pt x="1473175" y="1676"/>
                </a:lnTo>
                <a:lnTo>
                  <a:pt x="1555692" y="4394"/>
                </a:lnTo>
                <a:lnTo>
                  <a:pt x="1543481" y="26668"/>
                </a:lnTo>
                <a:lnTo>
                  <a:pt x="1951532" y="256302"/>
                </a:lnTo>
                <a:lnTo>
                  <a:pt x="1979316" y="301084"/>
                </a:lnTo>
                <a:lnTo>
                  <a:pt x="1990844" y="322144"/>
                </a:lnTo>
                <a:lnTo>
                  <a:pt x="1668201" y="140574"/>
                </a:lnTo>
                <a:lnTo>
                  <a:pt x="1621133" y="128659"/>
                </a:lnTo>
                <a:lnTo>
                  <a:pt x="1580296" y="105678"/>
                </a:lnTo>
                <a:lnTo>
                  <a:pt x="1533233" y="93765"/>
                </a:lnTo>
                <a:lnTo>
                  <a:pt x="1522470" y="87709"/>
                </a:lnTo>
                <a:lnTo>
                  <a:pt x="1510553" y="95575"/>
                </a:lnTo>
                <a:lnTo>
                  <a:pt x="1502619" y="105683"/>
                </a:lnTo>
                <a:lnTo>
                  <a:pt x="1497582" y="117421"/>
                </a:lnTo>
                <a:lnTo>
                  <a:pt x="1404750" y="65179"/>
                </a:lnTo>
                <a:lnTo>
                  <a:pt x="1360919" y="69659"/>
                </a:lnTo>
                <a:lnTo>
                  <a:pt x="1323494" y="63170"/>
                </a:lnTo>
                <a:lnTo>
                  <a:pt x="1280347" y="68035"/>
                </a:lnTo>
                <a:lnTo>
                  <a:pt x="1231807" y="84437"/>
                </a:lnTo>
                <a:lnTo>
                  <a:pt x="1190661" y="90428"/>
                </a:lnTo>
                <a:lnTo>
                  <a:pt x="1138552" y="119395"/>
                </a:lnTo>
                <a:lnTo>
                  <a:pt x="1094496" y="138321"/>
                </a:lnTo>
                <a:lnTo>
                  <a:pt x="1052592" y="158458"/>
                </a:lnTo>
                <a:lnTo>
                  <a:pt x="1006942" y="191059"/>
                </a:lnTo>
                <a:lnTo>
                  <a:pt x="964103" y="225243"/>
                </a:lnTo>
                <a:lnTo>
                  <a:pt x="930632" y="250126"/>
                </a:lnTo>
                <a:lnTo>
                  <a:pt x="894403" y="288029"/>
                </a:lnTo>
                <a:lnTo>
                  <a:pt x="861973" y="328071"/>
                </a:lnTo>
                <a:lnTo>
                  <a:pt x="833671" y="370435"/>
                </a:lnTo>
                <a:close/>
              </a:path>
              <a:path w="2038985" h="1624965">
                <a:moveTo>
                  <a:pt x="1868253" y="194864"/>
                </a:moveTo>
                <a:lnTo>
                  <a:pt x="1687215" y="92983"/>
                </a:lnTo>
                <a:lnTo>
                  <a:pt x="1738919" y="107506"/>
                </a:lnTo>
                <a:lnTo>
                  <a:pt x="1829453" y="158455"/>
                </a:lnTo>
                <a:lnTo>
                  <a:pt x="1868253" y="194864"/>
                </a:lnTo>
                <a:close/>
              </a:path>
              <a:path w="2038985" h="1624965">
                <a:moveTo>
                  <a:pt x="1951532" y="256302"/>
                </a:moveTo>
                <a:lnTo>
                  <a:pt x="1577950" y="46065"/>
                </a:lnTo>
                <a:lnTo>
                  <a:pt x="1618529" y="54329"/>
                </a:lnTo>
                <a:lnTo>
                  <a:pt x="1913104" y="220103"/>
                </a:lnTo>
                <a:lnTo>
                  <a:pt x="1951532" y="256302"/>
                </a:lnTo>
                <a:close/>
              </a:path>
              <a:path w="2038985" h="1624965">
                <a:moveTo>
                  <a:pt x="1768174" y="838043"/>
                </a:moveTo>
                <a:lnTo>
                  <a:pt x="1651823" y="772566"/>
                </a:lnTo>
                <a:lnTo>
                  <a:pt x="1691004" y="780042"/>
                </a:lnTo>
                <a:lnTo>
                  <a:pt x="1733086" y="774579"/>
                </a:lnTo>
                <a:lnTo>
                  <a:pt x="1771640" y="767129"/>
                </a:lnTo>
                <a:lnTo>
                  <a:pt x="1843576" y="734747"/>
                </a:lnTo>
                <a:lnTo>
                  <a:pt x="1876553" y="709587"/>
                </a:lnTo>
                <a:lnTo>
                  <a:pt x="1905190" y="681983"/>
                </a:lnTo>
                <a:lnTo>
                  <a:pt x="1935511" y="640755"/>
                </a:lnTo>
                <a:lnTo>
                  <a:pt x="1956472" y="594259"/>
                </a:lnTo>
                <a:lnTo>
                  <a:pt x="1972864" y="545193"/>
                </a:lnTo>
                <a:lnTo>
                  <a:pt x="1978244" y="504501"/>
                </a:lnTo>
                <a:lnTo>
                  <a:pt x="1978624" y="460996"/>
                </a:lnTo>
                <a:lnTo>
                  <a:pt x="1973789" y="414557"/>
                </a:lnTo>
                <a:lnTo>
                  <a:pt x="1957295" y="376129"/>
                </a:lnTo>
                <a:lnTo>
                  <a:pt x="1935155" y="334523"/>
                </a:lnTo>
                <a:lnTo>
                  <a:pt x="1831618" y="232538"/>
                </a:lnTo>
                <a:lnTo>
                  <a:pt x="1990844" y="322144"/>
                </a:lnTo>
                <a:lnTo>
                  <a:pt x="2002372" y="343204"/>
                </a:lnTo>
                <a:lnTo>
                  <a:pt x="2020861" y="382755"/>
                </a:lnTo>
                <a:lnTo>
                  <a:pt x="2034946" y="419827"/>
                </a:lnTo>
                <a:lnTo>
                  <a:pt x="2038558" y="465579"/>
                </a:lnTo>
                <a:lnTo>
                  <a:pt x="2038087" y="509033"/>
                </a:lnTo>
                <a:lnTo>
                  <a:pt x="2033694" y="550280"/>
                </a:lnTo>
                <a:lnTo>
                  <a:pt x="2019313" y="600478"/>
                </a:lnTo>
                <a:lnTo>
                  <a:pt x="2000185" y="648005"/>
                </a:lnTo>
                <a:lnTo>
                  <a:pt x="1975477" y="692392"/>
                </a:lnTo>
                <a:lnTo>
                  <a:pt x="1951670" y="722713"/>
                </a:lnTo>
                <a:lnTo>
                  <a:pt x="1916560" y="761246"/>
                </a:lnTo>
                <a:lnTo>
                  <a:pt x="1882856" y="785998"/>
                </a:lnTo>
                <a:lnTo>
                  <a:pt x="1844584" y="808179"/>
                </a:lnTo>
                <a:lnTo>
                  <a:pt x="1800998" y="827370"/>
                </a:lnTo>
                <a:lnTo>
                  <a:pt x="1768174" y="838043"/>
                </a:lnTo>
                <a:close/>
              </a:path>
              <a:path w="2038985" h="1624965">
                <a:moveTo>
                  <a:pt x="1611471" y="822722"/>
                </a:moveTo>
                <a:lnTo>
                  <a:pt x="1568499" y="798539"/>
                </a:lnTo>
                <a:lnTo>
                  <a:pt x="1531197" y="762974"/>
                </a:lnTo>
                <a:lnTo>
                  <a:pt x="1495604" y="728371"/>
                </a:lnTo>
                <a:lnTo>
                  <a:pt x="1468965" y="684234"/>
                </a:lnTo>
                <a:lnTo>
                  <a:pt x="1445006" y="641605"/>
                </a:lnTo>
                <a:lnTo>
                  <a:pt x="1423681" y="600458"/>
                </a:lnTo>
                <a:lnTo>
                  <a:pt x="1404945" y="560768"/>
                </a:lnTo>
                <a:lnTo>
                  <a:pt x="1394979" y="511441"/>
                </a:lnTo>
                <a:lnTo>
                  <a:pt x="1381280" y="474586"/>
                </a:lnTo>
                <a:lnTo>
                  <a:pt x="1376261" y="428043"/>
                </a:lnTo>
                <a:lnTo>
                  <a:pt x="1379875" y="371785"/>
                </a:lnTo>
                <a:lnTo>
                  <a:pt x="1379619" y="327922"/>
                </a:lnTo>
                <a:lnTo>
                  <a:pt x="1387904" y="274293"/>
                </a:lnTo>
                <a:lnTo>
                  <a:pt x="1394781" y="234444"/>
                </a:lnTo>
                <a:lnTo>
                  <a:pt x="1410164" y="184809"/>
                </a:lnTo>
                <a:lnTo>
                  <a:pt x="1420255" y="146769"/>
                </a:lnTo>
                <a:lnTo>
                  <a:pt x="1429945" y="108504"/>
                </a:lnTo>
                <a:lnTo>
                  <a:pt x="1434641" y="96574"/>
                </a:lnTo>
                <a:lnTo>
                  <a:pt x="1433026" y="95664"/>
                </a:lnTo>
                <a:lnTo>
                  <a:pt x="1435973" y="82750"/>
                </a:lnTo>
                <a:lnTo>
                  <a:pt x="1497582" y="117421"/>
                </a:lnTo>
                <a:lnTo>
                  <a:pt x="1490209" y="142418"/>
                </a:lnTo>
                <a:lnTo>
                  <a:pt x="1482936" y="167471"/>
                </a:lnTo>
                <a:lnTo>
                  <a:pt x="1469362" y="218124"/>
                </a:lnTo>
                <a:lnTo>
                  <a:pt x="1457098" y="269514"/>
                </a:lnTo>
                <a:lnTo>
                  <a:pt x="1447577" y="322447"/>
                </a:lnTo>
                <a:lnTo>
                  <a:pt x="1447099" y="365897"/>
                </a:lnTo>
                <a:lnTo>
                  <a:pt x="1443283" y="422041"/>
                </a:lnTo>
                <a:lnTo>
                  <a:pt x="1448659" y="468785"/>
                </a:lnTo>
                <a:lnTo>
                  <a:pt x="1463301" y="506171"/>
                </a:lnTo>
                <a:lnTo>
                  <a:pt x="1474826" y="556376"/>
                </a:lnTo>
                <a:lnTo>
                  <a:pt x="1495765" y="597305"/>
                </a:lnTo>
                <a:lnTo>
                  <a:pt x="1519964" y="640069"/>
                </a:lnTo>
                <a:lnTo>
                  <a:pt x="1547495" y="684709"/>
                </a:lnTo>
                <a:lnTo>
                  <a:pt x="1582981" y="719251"/>
                </a:lnTo>
                <a:lnTo>
                  <a:pt x="1615748" y="752264"/>
                </a:lnTo>
                <a:lnTo>
                  <a:pt x="1768174" y="838043"/>
                </a:lnTo>
                <a:lnTo>
                  <a:pt x="1751761" y="843380"/>
                </a:lnTo>
                <a:lnTo>
                  <a:pt x="1704120" y="845715"/>
                </a:lnTo>
                <a:lnTo>
                  <a:pt x="1659094" y="834949"/>
                </a:lnTo>
                <a:lnTo>
                  <a:pt x="1611471" y="822722"/>
                </a:lnTo>
                <a:close/>
              </a:path>
              <a:path w="2038985" h="1624965">
                <a:moveTo>
                  <a:pt x="883268" y="412919"/>
                </a:moveTo>
                <a:lnTo>
                  <a:pt x="659297" y="286878"/>
                </a:lnTo>
                <a:lnTo>
                  <a:pt x="690072" y="289623"/>
                </a:lnTo>
                <a:lnTo>
                  <a:pt x="870882" y="391376"/>
                </a:lnTo>
                <a:lnTo>
                  <a:pt x="883268" y="412919"/>
                </a:lnTo>
                <a:close/>
              </a:path>
              <a:path w="2038985" h="1624965">
                <a:moveTo>
                  <a:pt x="949" y="484730"/>
                </a:moveTo>
                <a:lnTo>
                  <a:pt x="0" y="411331"/>
                </a:lnTo>
                <a:lnTo>
                  <a:pt x="18653" y="392683"/>
                </a:lnTo>
                <a:lnTo>
                  <a:pt x="60701" y="358054"/>
                </a:lnTo>
                <a:lnTo>
                  <a:pt x="100462" y="336711"/>
                </a:lnTo>
                <a:lnTo>
                  <a:pt x="148763" y="305601"/>
                </a:lnTo>
                <a:lnTo>
                  <a:pt x="193120" y="286845"/>
                </a:lnTo>
                <a:lnTo>
                  <a:pt x="239737" y="269361"/>
                </a:lnTo>
                <a:lnTo>
                  <a:pt x="288590" y="253134"/>
                </a:lnTo>
                <a:lnTo>
                  <a:pt x="333423" y="249218"/>
                </a:lnTo>
                <a:lnTo>
                  <a:pt x="380440" y="246532"/>
                </a:lnTo>
                <a:lnTo>
                  <a:pt x="429615" y="245060"/>
                </a:lnTo>
                <a:lnTo>
                  <a:pt x="480923" y="244788"/>
                </a:lnTo>
                <a:lnTo>
                  <a:pt x="534339" y="245702"/>
                </a:lnTo>
                <a:lnTo>
                  <a:pt x="583609" y="258856"/>
                </a:lnTo>
                <a:lnTo>
                  <a:pt x="634935" y="273168"/>
                </a:lnTo>
                <a:lnTo>
                  <a:pt x="901731" y="423309"/>
                </a:lnTo>
                <a:lnTo>
                  <a:pt x="938127" y="458365"/>
                </a:lnTo>
                <a:lnTo>
                  <a:pt x="965450" y="502886"/>
                </a:lnTo>
                <a:lnTo>
                  <a:pt x="738219" y="375010"/>
                </a:lnTo>
                <a:lnTo>
                  <a:pt x="687874" y="361251"/>
                </a:lnTo>
                <a:lnTo>
                  <a:pt x="644723" y="336968"/>
                </a:lnTo>
                <a:lnTo>
                  <a:pt x="549395" y="312467"/>
                </a:lnTo>
                <a:lnTo>
                  <a:pt x="497482" y="312398"/>
                </a:lnTo>
                <a:lnTo>
                  <a:pt x="453294" y="302104"/>
                </a:lnTo>
                <a:lnTo>
                  <a:pt x="404507" y="303795"/>
                </a:lnTo>
                <a:lnTo>
                  <a:pt x="357483" y="306477"/>
                </a:lnTo>
                <a:lnTo>
                  <a:pt x="312353" y="310226"/>
                </a:lnTo>
                <a:lnTo>
                  <a:pt x="263023" y="326183"/>
                </a:lnTo>
                <a:lnTo>
                  <a:pt x="215853" y="343357"/>
                </a:lnTo>
                <a:lnTo>
                  <a:pt x="170976" y="361821"/>
                </a:lnTo>
                <a:lnTo>
                  <a:pt x="122721" y="392956"/>
                </a:lnTo>
                <a:lnTo>
                  <a:pt x="83323" y="414504"/>
                </a:lnTo>
                <a:lnTo>
                  <a:pt x="40560" y="448730"/>
                </a:lnTo>
                <a:lnTo>
                  <a:pt x="949" y="484730"/>
                </a:lnTo>
                <a:close/>
              </a:path>
              <a:path w="2038985" h="1624965">
                <a:moveTo>
                  <a:pt x="378353" y="1615212"/>
                </a:moveTo>
                <a:lnTo>
                  <a:pt x="343593" y="1595651"/>
                </a:lnTo>
                <a:lnTo>
                  <a:pt x="316802" y="1566001"/>
                </a:lnTo>
                <a:lnTo>
                  <a:pt x="298084" y="1526321"/>
                </a:lnTo>
                <a:lnTo>
                  <a:pt x="287545" y="1476672"/>
                </a:lnTo>
                <a:lnTo>
                  <a:pt x="287973" y="1418621"/>
                </a:lnTo>
                <a:lnTo>
                  <a:pt x="286751" y="1374214"/>
                </a:lnTo>
                <a:lnTo>
                  <a:pt x="295766" y="1320996"/>
                </a:lnTo>
                <a:lnTo>
                  <a:pt x="308218" y="1269712"/>
                </a:lnTo>
                <a:lnTo>
                  <a:pt x="323538" y="1220041"/>
                </a:lnTo>
                <a:lnTo>
                  <a:pt x="341154" y="1171663"/>
                </a:lnTo>
                <a:lnTo>
                  <a:pt x="359517" y="1123706"/>
                </a:lnTo>
                <a:lnTo>
                  <a:pt x="377550" y="1075562"/>
                </a:lnTo>
                <a:lnTo>
                  <a:pt x="395524" y="1027385"/>
                </a:lnTo>
                <a:lnTo>
                  <a:pt x="413711" y="979329"/>
                </a:lnTo>
                <a:lnTo>
                  <a:pt x="432384" y="931545"/>
                </a:lnTo>
                <a:lnTo>
                  <a:pt x="451814" y="884188"/>
                </a:lnTo>
                <a:lnTo>
                  <a:pt x="472274" y="837410"/>
                </a:lnTo>
                <a:lnTo>
                  <a:pt x="494036" y="791365"/>
                </a:lnTo>
                <a:lnTo>
                  <a:pt x="517220" y="746121"/>
                </a:lnTo>
                <a:lnTo>
                  <a:pt x="523363" y="735005"/>
                </a:lnTo>
                <a:lnTo>
                  <a:pt x="529507" y="723889"/>
                </a:lnTo>
                <a:lnTo>
                  <a:pt x="535651" y="712774"/>
                </a:lnTo>
                <a:lnTo>
                  <a:pt x="541794" y="701658"/>
                </a:lnTo>
                <a:lnTo>
                  <a:pt x="547938" y="690543"/>
                </a:lnTo>
                <a:lnTo>
                  <a:pt x="573449" y="646608"/>
                </a:lnTo>
                <a:lnTo>
                  <a:pt x="599697" y="603087"/>
                </a:lnTo>
                <a:lnTo>
                  <a:pt x="626397" y="559821"/>
                </a:lnTo>
                <a:lnTo>
                  <a:pt x="653264" y="516649"/>
                </a:lnTo>
                <a:lnTo>
                  <a:pt x="680014" y="473411"/>
                </a:lnTo>
                <a:lnTo>
                  <a:pt x="712950" y="419082"/>
                </a:lnTo>
                <a:lnTo>
                  <a:pt x="719823" y="408377"/>
                </a:lnTo>
                <a:lnTo>
                  <a:pt x="720501" y="408758"/>
                </a:lnTo>
                <a:lnTo>
                  <a:pt x="727190" y="397950"/>
                </a:lnTo>
                <a:lnTo>
                  <a:pt x="727369" y="398050"/>
                </a:lnTo>
                <a:lnTo>
                  <a:pt x="732704" y="386480"/>
                </a:lnTo>
                <a:lnTo>
                  <a:pt x="738219" y="375010"/>
                </a:lnTo>
                <a:lnTo>
                  <a:pt x="965450" y="502886"/>
                </a:lnTo>
                <a:lnTo>
                  <a:pt x="977741" y="524376"/>
                </a:lnTo>
                <a:lnTo>
                  <a:pt x="789939" y="418689"/>
                </a:lnTo>
                <a:lnTo>
                  <a:pt x="781299" y="428400"/>
                </a:lnTo>
                <a:lnTo>
                  <a:pt x="618130" y="671752"/>
                </a:lnTo>
                <a:lnTo>
                  <a:pt x="596143" y="703098"/>
                </a:lnTo>
                <a:lnTo>
                  <a:pt x="607930" y="709731"/>
                </a:lnTo>
                <a:lnTo>
                  <a:pt x="588703" y="742629"/>
                </a:lnTo>
                <a:lnTo>
                  <a:pt x="569175" y="775359"/>
                </a:lnTo>
                <a:lnTo>
                  <a:pt x="556746" y="797510"/>
                </a:lnTo>
                <a:lnTo>
                  <a:pt x="540130" y="831878"/>
                </a:lnTo>
                <a:lnTo>
                  <a:pt x="520627" y="879194"/>
                </a:lnTo>
                <a:lnTo>
                  <a:pt x="501341" y="926633"/>
                </a:lnTo>
                <a:lnTo>
                  <a:pt x="488467" y="963107"/>
                </a:lnTo>
                <a:lnTo>
                  <a:pt x="469516" y="1010734"/>
                </a:lnTo>
                <a:lnTo>
                  <a:pt x="450682" y="1058426"/>
                </a:lnTo>
                <a:lnTo>
                  <a:pt x="431932" y="1106166"/>
                </a:lnTo>
                <a:lnTo>
                  <a:pt x="394549" y="1201712"/>
                </a:lnTo>
                <a:lnTo>
                  <a:pt x="382512" y="1238657"/>
                </a:lnTo>
                <a:lnTo>
                  <a:pt x="366281" y="1287814"/>
                </a:lnTo>
                <a:lnTo>
                  <a:pt x="358827" y="1327338"/>
                </a:lnTo>
                <a:lnTo>
                  <a:pt x="348211" y="1379656"/>
                </a:lnTo>
                <a:lnTo>
                  <a:pt x="347405" y="1422921"/>
                </a:lnTo>
                <a:lnTo>
                  <a:pt x="350696" y="1468492"/>
                </a:lnTo>
                <a:lnTo>
                  <a:pt x="359819" y="1517344"/>
                </a:lnTo>
                <a:lnTo>
                  <a:pt x="382034" y="1544419"/>
                </a:lnTo>
                <a:lnTo>
                  <a:pt x="505825" y="1614084"/>
                </a:lnTo>
                <a:lnTo>
                  <a:pt x="471367" y="1623838"/>
                </a:lnTo>
                <a:lnTo>
                  <a:pt x="420980" y="1624628"/>
                </a:lnTo>
                <a:lnTo>
                  <a:pt x="378353" y="1615212"/>
                </a:lnTo>
                <a:close/>
              </a:path>
              <a:path w="2038985" h="1624965">
                <a:moveTo>
                  <a:pt x="505825" y="1614084"/>
                </a:moveTo>
                <a:lnTo>
                  <a:pt x="413023" y="1561859"/>
                </a:lnTo>
                <a:lnTo>
                  <a:pt x="460922" y="1559668"/>
                </a:lnTo>
                <a:lnTo>
                  <a:pt x="516225" y="1547071"/>
                </a:lnTo>
                <a:lnTo>
                  <a:pt x="567767" y="1532358"/>
                </a:lnTo>
                <a:lnTo>
                  <a:pt x="614974" y="1515206"/>
                </a:lnTo>
                <a:lnTo>
                  <a:pt x="657269" y="1495289"/>
                </a:lnTo>
                <a:lnTo>
                  <a:pt x="700307" y="1461218"/>
                </a:lnTo>
                <a:lnTo>
                  <a:pt x="737284" y="1423735"/>
                </a:lnTo>
                <a:lnTo>
                  <a:pt x="768738" y="1383144"/>
                </a:lnTo>
                <a:lnTo>
                  <a:pt x="803746" y="1329981"/>
                </a:lnTo>
                <a:lnTo>
                  <a:pt x="830649" y="1286829"/>
                </a:lnTo>
                <a:lnTo>
                  <a:pt x="856471" y="1243069"/>
                </a:lnTo>
                <a:lnTo>
                  <a:pt x="882011" y="1199150"/>
                </a:lnTo>
                <a:lnTo>
                  <a:pt x="906320" y="1154538"/>
                </a:lnTo>
                <a:lnTo>
                  <a:pt x="921823" y="1119544"/>
                </a:lnTo>
                <a:lnTo>
                  <a:pt x="941013" y="1072052"/>
                </a:lnTo>
                <a:lnTo>
                  <a:pt x="957698" y="1023149"/>
                </a:lnTo>
                <a:lnTo>
                  <a:pt x="965685" y="983926"/>
                </a:lnTo>
                <a:lnTo>
                  <a:pt x="977469" y="932265"/>
                </a:lnTo>
                <a:lnTo>
                  <a:pt x="980629" y="890325"/>
                </a:lnTo>
                <a:lnTo>
                  <a:pt x="987657" y="835988"/>
                </a:lnTo>
                <a:lnTo>
                  <a:pt x="986135" y="791413"/>
                </a:lnTo>
                <a:lnTo>
                  <a:pt x="982325" y="745550"/>
                </a:lnTo>
                <a:lnTo>
                  <a:pt x="978636" y="685182"/>
                </a:lnTo>
                <a:lnTo>
                  <a:pt x="965735" y="634203"/>
                </a:lnTo>
                <a:lnTo>
                  <a:pt x="943679" y="592645"/>
                </a:lnTo>
                <a:lnTo>
                  <a:pt x="918751" y="549471"/>
                </a:lnTo>
                <a:lnTo>
                  <a:pt x="891010" y="504713"/>
                </a:lnTo>
                <a:lnTo>
                  <a:pt x="854281" y="469471"/>
                </a:lnTo>
                <a:lnTo>
                  <a:pt x="814850" y="432708"/>
                </a:lnTo>
                <a:lnTo>
                  <a:pt x="977741" y="524376"/>
                </a:lnTo>
                <a:lnTo>
                  <a:pt x="1011981" y="587364"/>
                </a:lnTo>
                <a:lnTo>
                  <a:pt x="1025175" y="638508"/>
                </a:lnTo>
                <a:lnTo>
                  <a:pt x="1035948" y="688289"/>
                </a:lnTo>
                <a:lnTo>
                  <a:pt x="1044405" y="736768"/>
                </a:lnTo>
                <a:lnTo>
                  <a:pt x="1042615" y="794052"/>
                </a:lnTo>
                <a:lnTo>
                  <a:pt x="1044548" y="838858"/>
                </a:lnTo>
                <a:lnTo>
                  <a:pt x="1044048" y="882296"/>
                </a:lnTo>
                <a:lnTo>
                  <a:pt x="1034957" y="935471"/>
                </a:lnTo>
                <a:lnTo>
                  <a:pt x="1029804" y="976290"/>
                </a:lnTo>
                <a:lnTo>
                  <a:pt x="1016205" y="1026929"/>
                </a:lnTo>
                <a:lnTo>
                  <a:pt x="1006687" y="1065291"/>
                </a:lnTo>
                <a:lnTo>
                  <a:pt x="988865" y="1113553"/>
                </a:lnTo>
                <a:lnTo>
                  <a:pt x="969039" y="1160688"/>
                </a:lnTo>
                <a:lnTo>
                  <a:pt x="947281" y="1206735"/>
                </a:lnTo>
                <a:lnTo>
                  <a:pt x="929892" y="1240668"/>
                </a:lnTo>
                <a:lnTo>
                  <a:pt x="905486" y="1285225"/>
                </a:lnTo>
                <a:lnTo>
                  <a:pt x="893142" y="1307424"/>
                </a:lnTo>
                <a:lnTo>
                  <a:pt x="886970" y="1318524"/>
                </a:lnTo>
                <a:lnTo>
                  <a:pt x="861177" y="1362301"/>
                </a:lnTo>
                <a:lnTo>
                  <a:pt x="833290" y="1404898"/>
                </a:lnTo>
                <a:lnTo>
                  <a:pt x="802485" y="1445854"/>
                </a:lnTo>
                <a:lnTo>
                  <a:pt x="774114" y="1473607"/>
                </a:lnTo>
                <a:lnTo>
                  <a:pt x="735025" y="1509901"/>
                </a:lnTo>
                <a:lnTo>
                  <a:pt x="698941" y="1533313"/>
                </a:lnTo>
                <a:lnTo>
                  <a:pt x="653439" y="1565999"/>
                </a:lnTo>
                <a:lnTo>
                  <a:pt x="611011" y="1585840"/>
                </a:lnTo>
                <a:lnTo>
                  <a:pt x="565462" y="1603926"/>
                </a:lnTo>
                <a:lnTo>
                  <a:pt x="523054" y="1609207"/>
                </a:lnTo>
                <a:lnTo>
                  <a:pt x="505825" y="1614084"/>
                </a:lnTo>
                <a:close/>
              </a:path>
            </a:pathLst>
          </a:custGeom>
          <a:solidFill>
            <a:srgbClr val="F7D5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563966" y="1147"/>
            <a:ext cx="2132965" cy="1801495"/>
          </a:xfrm>
          <a:custGeom>
            <a:avLst/>
            <a:gdLst/>
            <a:ahLst/>
            <a:cxnLst/>
            <a:rect l="l" t="t" r="r" b="b"/>
            <a:pathLst>
              <a:path w="2132965" h="1801495">
                <a:moveTo>
                  <a:pt x="1314921" y="615832"/>
                </a:moveTo>
                <a:lnTo>
                  <a:pt x="1341837" y="510764"/>
                </a:lnTo>
                <a:lnTo>
                  <a:pt x="1350512" y="528078"/>
                </a:lnTo>
                <a:lnTo>
                  <a:pt x="1360521" y="540181"/>
                </a:lnTo>
                <a:lnTo>
                  <a:pt x="1383911" y="551229"/>
                </a:lnTo>
                <a:lnTo>
                  <a:pt x="1430869" y="572632"/>
                </a:lnTo>
                <a:lnTo>
                  <a:pt x="1476884" y="597712"/>
                </a:lnTo>
                <a:lnTo>
                  <a:pt x="1522041" y="626144"/>
                </a:lnTo>
                <a:lnTo>
                  <a:pt x="1566422" y="657604"/>
                </a:lnTo>
                <a:lnTo>
                  <a:pt x="1610111" y="691766"/>
                </a:lnTo>
                <a:lnTo>
                  <a:pt x="1640889" y="725152"/>
                </a:lnTo>
                <a:lnTo>
                  <a:pt x="1683454" y="763701"/>
                </a:lnTo>
                <a:lnTo>
                  <a:pt x="1713002" y="801886"/>
                </a:lnTo>
                <a:lnTo>
                  <a:pt x="1741822" y="842914"/>
                </a:lnTo>
                <a:lnTo>
                  <a:pt x="1769900" y="886839"/>
                </a:lnTo>
                <a:lnTo>
                  <a:pt x="1797223" y="933713"/>
                </a:lnTo>
                <a:lnTo>
                  <a:pt x="1811473" y="980438"/>
                </a:lnTo>
                <a:lnTo>
                  <a:pt x="1824940" y="1030221"/>
                </a:lnTo>
                <a:lnTo>
                  <a:pt x="1825308" y="1079961"/>
                </a:lnTo>
                <a:lnTo>
                  <a:pt x="1833199" y="1100333"/>
                </a:lnTo>
                <a:lnTo>
                  <a:pt x="1842769" y="1114154"/>
                </a:lnTo>
                <a:lnTo>
                  <a:pt x="1853750" y="1122467"/>
                </a:lnTo>
                <a:lnTo>
                  <a:pt x="1878177" y="1129465"/>
                </a:lnTo>
                <a:lnTo>
                  <a:pt x="1915476" y="1137396"/>
                </a:lnTo>
                <a:lnTo>
                  <a:pt x="1964560" y="1150497"/>
                </a:lnTo>
                <a:lnTo>
                  <a:pt x="2013182" y="1165403"/>
                </a:lnTo>
                <a:lnTo>
                  <a:pt x="2061396" y="1181901"/>
                </a:lnTo>
                <a:lnTo>
                  <a:pt x="2109257" y="1199776"/>
                </a:lnTo>
                <a:lnTo>
                  <a:pt x="2132833" y="1210098"/>
                </a:lnTo>
                <a:lnTo>
                  <a:pt x="2128417" y="1278511"/>
                </a:lnTo>
                <a:lnTo>
                  <a:pt x="2092953" y="1263419"/>
                </a:lnTo>
                <a:lnTo>
                  <a:pt x="2044869" y="1246415"/>
                </a:lnTo>
                <a:lnTo>
                  <a:pt x="1996148" y="1231894"/>
                </a:lnTo>
                <a:lnTo>
                  <a:pt x="1946975" y="1219142"/>
                </a:lnTo>
                <a:lnTo>
                  <a:pt x="1885298" y="1204020"/>
                </a:lnTo>
                <a:lnTo>
                  <a:pt x="1860638" y="1197932"/>
                </a:lnTo>
                <a:lnTo>
                  <a:pt x="1848307" y="1194888"/>
                </a:lnTo>
                <a:lnTo>
                  <a:pt x="1835977" y="1191844"/>
                </a:lnTo>
                <a:lnTo>
                  <a:pt x="1719781" y="1645426"/>
                </a:lnTo>
                <a:lnTo>
                  <a:pt x="1683717" y="1683853"/>
                </a:lnTo>
                <a:lnTo>
                  <a:pt x="1747273" y="1435756"/>
                </a:lnTo>
                <a:lnTo>
                  <a:pt x="1746602" y="1387197"/>
                </a:lnTo>
                <a:lnTo>
                  <a:pt x="1769862" y="1296399"/>
                </a:lnTo>
                <a:lnTo>
                  <a:pt x="1768514" y="1199311"/>
                </a:lnTo>
                <a:lnTo>
                  <a:pt x="1771578" y="1187348"/>
                </a:lnTo>
                <a:lnTo>
                  <a:pt x="1760896" y="1177872"/>
                </a:lnTo>
                <a:lnTo>
                  <a:pt x="1749078" y="1172825"/>
                </a:lnTo>
                <a:lnTo>
                  <a:pt x="1766283" y="1105666"/>
                </a:lnTo>
                <a:lnTo>
                  <a:pt x="1759502" y="1029782"/>
                </a:lnTo>
                <a:lnTo>
                  <a:pt x="1743780" y="988801"/>
                </a:lnTo>
                <a:lnTo>
                  <a:pt x="1727914" y="948383"/>
                </a:lnTo>
                <a:lnTo>
                  <a:pt x="1711810" y="908894"/>
                </a:lnTo>
                <a:lnTo>
                  <a:pt x="1683071" y="867549"/>
                </a:lnTo>
                <a:lnTo>
                  <a:pt x="1653907" y="827865"/>
                </a:lnTo>
                <a:lnTo>
                  <a:pt x="1611921" y="787057"/>
                </a:lnTo>
                <a:lnTo>
                  <a:pt x="1581624" y="751793"/>
                </a:lnTo>
                <a:lnTo>
                  <a:pt x="1538318" y="716136"/>
                </a:lnTo>
                <a:lnTo>
                  <a:pt x="1506514" y="686756"/>
                </a:lnTo>
                <a:lnTo>
                  <a:pt x="1461513" y="657715"/>
                </a:lnTo>
                <a:lnTo>
                  <a:pt x="1415524" y="632531"/>
                </a:lnTo>
                <a:lnTo>
                  <a:pt x="1368454" y="611569"/>
                </a:lnTo>
                <a:lnTo>
                  <a:pt x="1332510" y="598348"/>
                </a:lnTo>
                <a:lnTo>
                  <a:pt x="1314921" y="615832"/>
                </a:lnTo>
                <a:close/>
              </a:path>
              <a:path w="2132965" h="1801495">
                <a:moveTo>
                  <a:pt x="1719781" y="1645426"/>
                </a:moveTo>
                <a:lnTo>
                  <a:pt x="1835977" y="1191844"/>
                </a:lnTo>
                <a:lnTo>
                  <a:pt x="1838464" y="1233310"/>
                </a:lnTo>
                <a:lnTo>
                  <a:pt x="1818911" y="1309641"/>
                </a:lnTo>
                <a:lnTo>
                  <a:pt x="1821427" y="1350996"/>
                </a:lnTo>
                <a:lnTo>
                  <a:pt x="1769875" y="1552234"/>
                </a:lnTo>
                <a:lnTo>
                  <a:pt x="1719781" y="1645426"/>
                </a:lnTo>
                <a:close/>
              </a:path>
              <a:path w="2132965" h="1801495">
                <a:moveTo>
                  <a:pt x="1119809" y="1633356"/>
                </a:moveTo>
                <a:lnTo>
                  <a:pt x="1155840" y="1492703"/>
                </a:lnTo>
                <a:lnTo>
                  <a:pt x="1158760" y="1532483"/>
                </a:lnTo>
                <a:lnTo>
                  <a:pt x="1162626" y="1568566"/>
                </a:lnTo>
                <a:lnTo>
                  <a:pt x="1179801" y="1603877"/>
                </a:lnTo>
                <a:lnTo>
                  <a:pt x="1229698" y="1664981"/>
                </a:lnTo>
                <a:lnTo>
                  <a:pt x="1262536" y="1690322"/>
                </a:lnTo>
                <a:lnTo>
                  <a:pt x="1296611" y="1710839"/>
                </a:lnTo>
                <a:lnTo>
                  <a:pt x="1344282" y="1729456"/>
                </a:lnTo>
                <a:lnTo>
                  <a:pt x="1394619" y="1737668"/>
                </a:lnTo>
                <a:lnTo>
                  <a:pt x="1446256" y="1740802"/>
                </a:lnTo>
                <a:lnTo>
                  <a:pt x="1486953" y="1735467"/>
                </a:lnTo>
                <a:lnTo>
                  <a:pt x="1529074" y="1724574"/>
                </a:lnTo>
                <a:lnTo>
                  <a:pt x="1572680" y="1707884"/>
                </a:lnTo>
                <a:lnTo>
                  <a:pt x="1605529" y="1682006"/>
                </a:lnTo>
                <a:lnTo>
                  <a:pt x="1639987" y="1649852"/>
                </a:lnTo>
                <a:lnTo>
                  <a:pt x="1711699" y="1523446"/>
                </a:lnTo>
                <a:lnTo>
                  <a:pt x="1723336" y="1478020"/>
                </a:lnTo>
                <a:lnTo>
                  <a:pt x="1747273" y="1435756"/>
                </a:lnTo>
                <a:lnTo>
                  <a:pt x="1683717" y="1683853"/>
                </a:lnTo>
                <a:lnTo>
                  <a:pt x="1661302" y="1720177"/>
                </a:lnTo>
                <a:lnTo>
                  <a:pt x="1627884" y="1748273"/>
                </a:lnTo>
                <a:lnTo>
                  <a:pt x="1583418" y="1768321"/>
                </a:lnTo>
                <a:lnTo>
                  <a:pt x="1540160" y="1783652"/>
                </a:lnTo>
                <a:lnTo>
                  <a:pt x="1498065" y="1794444"/>
                </a:lnTo>
                <a:lnTo>
                  <a:pt x="1457087" y="1800876"/>
                </a:lnTo>
                <a:lnTo>
                  <a:pt x="1404877" y="1799977"/>
                </a:lnTo>
                <a:lnTo>
                  <a:pt x="1354018" y="1793803"/>
                </a:lnTo>
                <a:lnTo>
                  <a:pt x="1329374" y="1787652"/>
                </a:lnTo>
                <a:lnTo>
                  <a:pt x="1317052" y="1784577"/>
                </a:lnTo>
                <a:lnTo>
                  <a:pt x="1269299" y="1766277"/>
                </a:lnTo>
                <a:lnTo>
                  <a:pt x="1235294" y="1745488"/>
                </a:lnTo>
                <a:lnTo>
                  <a:pt x="1190360" y="1716188"/>
                </a:lnTo>
                <a:lnTo>
                  <a:pt x="1159029" y="1684961"/>
                </a:lnTo>
                <a:lnTo>
                  <a:pt x="1129212" y="1647827"/>
                </a:lnTo>
                <a:lnTo>
                  <a:pt x="1119809" y="1633356"/>
                </a:lnTo>
                <a:close/>
              </a:path>
              <a:path w="2132965" h="1801495">
                <a:moveTo>
                  <a:pt x="1084647" y="1463555"/>
                </a:moveTo>
                <a:lnTo>
                  <a:pt x="1109186" y="1418940"/>
                </a:lnTo>
                <a:lnTo>
                  <a:pt x="1121582" y="1370552"/>
                </a:lnTo>
                <a:lnTo>
                  <a:pt x="1158096" y="1330368"/>
                </a:lnTo>
                <a:lnTo>
                  <a:pt x="1181532" y="1290061"/>
                </a:lnTo>
                <a:lnTo>
                  <a:pt x="1216507" y="1255885"/>
                </a:lnTo>
                <a:lnTo>
                  <a:pt x="1250732" y="1224637"/>
                </a:lnTo>
                <a:lnTo>
                  <a:pt x="1284220" y="1196266"/>
                </a:lnTo>
                <a:lnTo>
                  <a:pt x="1329287" y="1173873"/>
                </a:lnTo>
                <a:lnTo>
                  <a:pt x="1373643" y="1154254"/>
                </a:lnTo>
                <a:lnTo>
                  <a:pt x="1417301" y="1137359"/>
                </a:lnTo>
                <a:lnTo>
                  <a:pt x="1460275" y="1123138"/>
                </a:lnTo>
                <a:lnTo>
                  <a:pt x="1502577" y="1111537"/>
                </a:lnTo>
                <a:lnTo>
                  <a:pt x="1556523" y="1105660"/>
                </a:lnTo>
                <a:lnTo>
                  <a:pt x="1596794" y="1101989"/>
                </a:lnTo>
                <a:lnTo>
                  <a:pt x="1648719" y="1104000"/>
                </a:lnTo>
                <a:lnTo>
                  <a:pt x="1688074" y="1103902"/>
                </a:lnTo>
                <a:lnTo>
                  <a:pt x="1739847" y="1106509"/>
                </a:lnTo>
                <a:lnTo>
                  <a:pt x="1740283" y="1104806"/>
                </a:lnTo>
                <a:lnTo>
                  <a:pt x="1753046" y="1106162"/>
                </a:lnTo>
                <a:lnTo>
                  <a:pt x="1766283" y="1105666"/>
                </a:lnTo>
                <a:lnTo>
                  <a:pt x="1748739" y="1174150"/>
                </a:lnTo>
                <a:lnTo>
                  <a:pt x="1710383" y="1170346"/>
                </a:lnTo>
                <a:lnTo>
                  <a:pt x="1684301" y="1169806"/>
                </a:lnTo>
                <a:lnTo>
                  <a:pt x="1658143" y="1169563"/>
                </a:lnTo>
                <a:lnTo>
                  <a:pt x="1631861" y="1169804"/>
                </a:lnTo>
                <a:lnTo>
                  <a:pt x="1579048" y="1171259"/>
                </a:lnTo>
                <a:lnTo>
                  <a:pt x="1525454" y="1175762"/>
                </a:lnTo>
                <a:lnTo>
                  <a:pt x="1483361" y="1186547"/>
                </a:lnTo>
                <a:lnTo>
                  <a:pt x="1440445" y="1200544"/>
                </a:lnTo>
                <a:lnTo>
                  <a:pt x="1396685" y="1217835"/>
                </a:lnTo>
                <a:lnTo>
                  <a:pt x="1352061" y="1238503"/>
                </a:lnTo>
                <a:lnTo>
                  <a:pt x="1306550" y="1262630"/>
                </a:lnTo>
                <a:lnTo>
                  <a:pt x="1272434" y="1293449"/>
                </a:lnTo>
                <a:lnTo>
                  <a:pt x="1237391" y="1327891"/>
                </a:lnTo>
                <a:lnTo>
                  <a:pt x="1201398" y="1366039"/>
                </a:lnTo>
                <a:lnTo>
                  <a:pt x="1177217" y="1409255"/>
                </a:lnTo>
                <a:lnTo>
                  <a:pt x="1119809" y="1633356"/>
                </a:lnTo>
                <a:lnTo>
                  <a:pt x="1101003" y="1604412"/>
                </a:lnTo>
                <a:lnTo>
                  <a:pt x="1086417" y="1558999"/>
                </a:lnTo>
                <a:lnTo>
                  <a:pt x="1085162" y="1512720"/>
                </a:lnTo>
                <a:lnTo>
                  <a:pt x="1084647" y="1463555"/>
                </a:lnTo>
                <a:close/>
              </a:path>
              <a:path w="2132965" h="1801495">
                <a:moveTo>
                  <a:pt x="1197369" y="0"/>
                </a:moveTo>
                <a:lnTo>
                  <a:pt x="1275640" y="1524"/>
                </a:lnTo>
                <a:lnTo>
                  <a:pt x="1292431" y="38329"/>
                </a:lnTo>
                <a:lnTo>
                  <a:pt x="1320120" y="83772"/>
                </a:lnTo>
                <a:lnTo>
                  <a:pt x="1334884" y="128492"/>
                </a:lnTo>
                <a:lnTo>
                  <a:pt x="1349034" y="175610"/>
                </a:lnTo>
                <a:lnTo>
                  <a:pt x="1350273" y="221948"/>
                </a:lnTo>
                <a:lnTo>
                  <a:pt x="1363216" y="273781"/>
                </a:lnTo>
                <a:lnTo>
                  <a:pt x="1363262" y="324776"/>
                </a:lnTo>
                <a:lnTo>
                  <a:pt x="1362723" y="378058"/>
                </a:lnTo>
                <a:lnTo>
                  <a:pt x="1355785" y="405138"/>
                </a:lnTo>
                <a:lnTo>
                  <a:pt x="1361099" y="435575"/>
                </a:lnTo>
                <a:lnTo>
                  <a:pt x="1304311" y="657251"/>
                </a:lnTo>
                <a:lnTo>
                  <a:pt x="1286751" y="674622"/>
                </a:lnTo>
                <a:lnTo>
                  <a:pt x="1262310" y="718852"/>
                </a:lnTo>
                <a:lnTo>
                  <a:pt x="1226377" y="756766"/>
                </a:lnTo>
                <a:lnTo>
                  <a:pt x="1291083" y="504181"/>
                </a:lnTo>
                <a:lnTo>
                  <a:pt x="1291343" y="451990"/>
                </a:lnTo>
                <a:lnTo>
                  <a:pt x="1303630" y="404025"/>
                </a:lnTo>
                <a:lnTo>
                  <a:pt x="1302623" y="305603"/>
                </a:lnTo>
                <a:lnTo>
                  <a:pt x="1301556" y="258593"/>
                </a:lnTo>
                <a:lnTo>
                  <a:pt x="1287759" y="210095"/>
                </a:lnTo>
                <a:lnTo>
                  <a:pt x="1285802" y="166560"/>
                </a:lnTo>
                <a:lnTo>
                  <a:pt x="1271040" y="121832"/>
                </a:lnTo>
                <a:lnTo>
                  <a:pt x="1243435" y="76059"/>
                </a:lnTo>
                <a:lnTo>
                  <a:pt x="1227556" y="35692"/>
                </a:lnTo>
                <a:lnTo>
                  <a:pt x="1197369" y="0"/>
                </a:lnTo>
                <a:close/>
              </a:path>
              <a:path w="2132965" h="1801495">
                <a:moveTo>
                  <a:pt x="1260792" y="571250"/>
                </a:moveTo>
                <a:lnTo>
                  <a:pt x="1278577" y="501823"/>
                </a:lnTo>
                <a:lnTo>
                  <a:pt x="1291083" y="504181"/>
                </a:lnTo>
                <a:lnTo>
                  <a:pt x="1270749" y="583558"/>
                </a:lnTo>
                <a:lnTo>
                  <a:pt x="1260792" y="571250"/>
                </a:lnTo>
                <a:close/>
              </a:path>
              <a:path w="2132965" h="1801495">
                <a:moveTo>
                  <a:pt x="35649" y="594295"/>
                </a:moveTo>
                <a:lnTo>
                  <a:pt x="60509" y="497252"/>
                </a:lnTo>
                <a:lnTo>
                  <a:pt x="75022" y="542952"/>
                </a:lnTo>
                <a:lnTo>
                  <a:pt x="101503" y="593110"/>
                </a:lnTo>
                <a:lnTo>
                  <a:pt x="129055" y="639088"/>
                </a:lnTo>
                <a:lnTo>
                  <a:pt x="157842" y="680246"/>
                </a:lnTo>
                <a:lnTo>
                  <a:pt x="200329" y="719097"/>
                </a:lnTo>
                <a:lnTo>
                  <a:pt x="244379" y="751850"/>
                </a:lnTo>
                <a:lnTo>
                  <a:pt x="290155" y="777865"/>
                </a:lnTo>
                <a:lnTo>
                  <a:pt x="337504" y="797742"/>
                </a:lnTo>
                <a:lnTo>
                  <a:pt x="385614" y="814645"/>
                </a:lnTo>
                <a:lnTo>
                  <a:pt x="434259" y="829462"/>
                </a:lnTo>
                <a:lnTo>
                  <a:pt x="483211" y="843079"/>
                </a:lnTo>
                <a:lnTo>
                  <a:pt x="532243" y="856381"/>
                </a:lnTo>
                <a:lnTo>
                  <a:pt x="581627" y="868316"/>
                </a:lnTo>
                <a:lnTo>
                  <a:pt x="631744" y="877384"/>
                </a:lnTo>
                <a:lnTo>
                  <a:pt x="670282" y="880476"/>
                </a:lnTo>
                <a:lnTo>
                  <a:pt x="721836" y="883936"/>
                </a:lnTo>
                <a:lnTo>
                  <a:pt x="774093" y="884650"/>
                </a:lnTo>
                <a:lnTo>
                  <a:pt x="814741" y="879510"/>
                </a:lnTo>
                <a:lnTo>
                  <a:pt x="868373" y="874858"/>
                </a:lnTo>
                <a:lnTo>
                  <a:pt x="910374" y="864432"/>
                </a:lnTo>
                <a:lnTo>
                  <a:pt x="953036" y="851424"/>
                </a:lnTo>
                <a:lnTo>
                  <a:pt x="996350" y="835874"/>
                </a:lnTo>
                <a:lnTo>
                  <a:pt x="1053706" y="816686"/>
                </a:lnTo>
                <a:lnTo>
                  <a:pt x="1099609" y="791030"/>
                </a:lnTo>
                <a:lnTo>
                  <a:pt x="1146345" y="762121"/>
                </a:lnTo>
                <a:lnTo>
                  <a:pt x="1181596" y="726868"/>
                </a:lnTo>
                <a:lnTo>
                  <a:pt x="1205346" y="685336"/>
                </a:lnTo>
                <a:lnTo>
                  <a:pt x="1242183" y="643889"/>
                </a:lnTo>
                <a:lnTo>
                  <a:pt x="1267488" y="596287"/>
                </a:lnTo>
                <a:lnTo>
                  <a:pt x="1226377" y="756766"/>
                </a:lnTo>
                <a:lnTo>
                  <a:pt x="1191224" y="791636"/>
                </a:lnTo>
                <a:lnTo>
                  <a:pt x="1156821" y="823577"/>
                </a:lnTo>
                <a:lnTo>
                  <a:pt x="1110836" y="849559"/>
                </a:lnTo>
                <a:lnTo>
                  <a:pt x="1065539" y="872849"/>
                </a:lnTo>
                <a:lnTo>
                  <a:pt x="1020901" y="893566"/>
                </a:lnTo>
                <a:lnTo>
                  <a:pt x="977409" y="909815"/>
                </a:lnTo>
                <a:lnTo>
                  <a:pt x="922326" y="920127"/>
                </a:lnTo>
                <a:lnTo>
                  <a:pt x="880240" y="930887"/>
                </a:lnTo>
                <a:lnTo>
                  <a:pt x="838826" y="939020"/>
                </a:lnTo>
                <a:lnTo>
                  <a:pt x="785761" y="941457"/>
                </a:lnTo>
                <a:lnTo>
                  <a:pt x="733329" y="941427"/>
                </a:lnTo>
                <a:lnTo>
                  <a:pt x="693810" y="942162"/>
                </a:lnTo>
                <a:lnTo>
                  <a:pt x="642580" y="937439"/>
                </a:lnTo>
                <a:lnTo>
                  <a:pt x="591920" y="930489"/>
                </a:lnTo>
                <a:lnTo>
                  <a:pt x="554113" y="924542"/>
                </a:lnTo>
                <a:lnTo>
                  <a:pt x="504533" y="913376"/>
                </a:lnTo>
                <a:lnTo>
                  <a:pt x="455177" y="901335"/>
                </a:lnTo>
                <a:lnTo>
                  <a:pt x="418205" y="892131"/>
                </a:lnTo>
                <a:lnTo>
                  <a:pt x="369260" y="878485"/>
                </a:lnTo>
                <a:lnTo>
                  <a:pt x="320896" y="862573"/>
                </a:lnTo>
                <a:lnTo>
                  <a:pt x="285665" y="846570"/>
                </a:lnTo>
                <a:lnTo>
                  <a:pt x="239212" y="823197"/>
                </a:lnTo>
                <a:lnTo>
                  <a:pt x="194038" y="794834"/>
                </a:lnTo>
                <a:lnTo>
                  <a:pt x="162084" y="766039"/>
                </a:lnTo>
                <a:lnTo>
                  <a:pt x="131038" y="733699"/>
                </a:lnTo>
                <a:lnTo>
                  <a:pt x="100891" y="697852"/>
                </a:lnTo>
                <a:lnTo>
                  <a:pt x="71632" y="658536"/>
                </a:lnTo>
                <a:lnTo>
                  <a:pt x="43253" y="615789"/>
                </a:lnTo>
                <a:lnTo>
                  <a:pt x="35649" y="594295"/>
                </a:lnTo>
                <a:close/>
              </a:path>
              <a:path w="2132965" h="1801495">
                <a:moveTo>
                  <a:pt x="0" y="477573"/>
                </a:moveTo>
                <a:lnTo>
                  <a:pt x="9898" y="438934"/>
                </a:lnTo>
                <a:lnTo>
                  <a:pt x="31603" y="405382"/>
                </a:lnTo>
                <a:lnTo>
                  <a:pt x="65086" y="377032"/>
                </a:lnTo>
                <a:lnTo>
                  <a:pt x="122619" y="357153"/>
                </a:lnTo>
                <a:lnTo>
                  <a:pt x="166499" y="339390"/>
                </a:lnTo>
                <a:lnTo>
                  <a:pt x="221379" y="329868"/>
                </a:lnTo>
                <a:lnTo>
                  <a:pt x="262815" y="321649"/>
                </a:lnTo>
                <a:lnTo>
                  <a:pt x="315574" y="320404"/>
                </a:lnTo>
                <a:lnTo>
                  <a:pt x="367517" y="322346"/>
                </a:lnTo>
                <a:lnTo>
                  <a:pt x="418806" y="326840"/>
                </a:lnTo>
                <a:lnTo>
                  <a:pt x="469883" y="332165"/>
                </a:lnTo>
                <a:lnTo>
                  <a:pt x="521053" y="337122"/>
                </a:lnTo>
                <a:lnTo>
                  <a:pt x="572240" y="342014"/>
                </a:lnTo>
                <a:lnTo>
                  <a:pt x="623367" y="347143"/>
                </a:lnTo>
                <a:lnTo>
                  <a:pt x="674355" y="352812"/>
                </a:lnTo>
                <a:lnTo>
                  <a:pt x="725127" y="359323"/>
                </a:lnTo>
                <a:lnTo>
                  <a:pt x="787909" y="370131"/>
                </a:lnTo>
                <a:lnTo>
                  <a:pt x="838018" y="379233"/>
                </a:lnTo>
                <a:lnTo>
                  <a:pt x="887721" y="389917"/>
                </a:lnTo>
                <a:lnTo>
                  <a:pt x="900054" y="392950"/>
                </a:lnTo>
                <a:lnTo>
                  <a:pt x="912387" y="395984"/>
                </a:lnTo>
                <a:lnTo>
                  <a:pt x="986094" y="415322"/>
                </a:lnTo>
                <a:lnTo>
                  <a:pt x="1034925" y="429411"/>
                </a:lnTo>
                <a:lnTo>
                  <a:pt x="1083627" y="444003"/>
                </a:lnTo>
                <a:lnTo>
                  <a:pt x="1132282" y="458781"/>
                </a:lnTo>
                <a:lnTo>
                  <a:pt x="1180970" y="473428"/>
                </a:lnTo>
                <a:lnTo>
                  <a:pt x="1242075" y="490780"/>
                </a:lnTo>
                <a:lnTo>
                  <a:pt x="1241973" y="491180"/>
                </a:lnTo>
                <a:lnTo>
                  <a:pt x="1254092" y="495049"/>
                </a:lnTo>
                <a:lnTo>
                  <a:pt x="1266202" y="498954"/>
                </a:lnTo>
                <a:lnTo>
                  <a:pt x="1266071" y="499466"/>
                </a:lnTo>
                <a:lnTo>
                  <a:pt x="1278323" y="502816"/>
                </a:lnTo>
                <a:lnTo>
                  <a:pt x="1262279" y="565444"/>
                </a:lnTo>
                <a:lnTo>
                  <a:pt x="1250663" y="559612"/>
                </a:lnTo>
                <a:lnTo>
                  <a:pt x="985673" y="468140"/>
                </a:lnTo>
                <a:lnTo>
                  <a:pt x="937402" y="451864"/>
                </a:lnTo>
                <a:lnTo>
                  <a:pt x="934046" y="464965"/>
                </a:lnTo>
                <a:lnTo>
                  <a:pt x="897292" y="454909"/>
                </a:lnTo>
                <a:lnTo>
                  <a:pt x="836011" y="438245"/>
                </a:lnTo>
                <a:lnTo>
                  <a:pt x="760064" y="427650"/>
                </a:lnTo>
                <a:lnTo>
                  <a:pt x="709250" y="421300"/>
                </a:lnTo>
                <a:lnTo>
                  <a:pt x="658384" y="415154"/>
                </a:lnTo>
                <a:lnTo>
                  <a:pt x="607476" y="409176"/>
                </a:lnTo>
                <a:lnTo>
                  <a:pt x="556533" y="403328"/>
                </a:lnTo>
                <a:lnTo>
                  <a:pt x="505567" y="397572"/>
                </a:lnTo>
                <a:lnTo>
                  <a:pt x="403602" y="386193"/>
                </a:lnTo>
                <a:lnTo>
                  <a:pt x="364800" y="384128"/>
                </a:lnTo>
                <a:lnTo>
                  <a:pt x="313117" y="381173"/>
                </a:lnTo>
                <a:lnTo>
                  <a:pt x="273010" y="384204"/>
                </a:lnTo>
                <a:lnTo>
                  <a:pt x="219728" y="387490"/>
                </a:lnTo>
                <a:lnTo>
                  <a:pt x="177728" y="397910"/>
                </a:lnTo>
                <a:lnTo>
                  <a:pt x="134562" y="412884"/>
                </a:lnTo>
                <a:lnTo>
                  <a:pt x="89735" y="434339"/>
                </a:lnTo>
                <a:lnTo>
                  <a:pt x="69333" y="462806"/>
                </a:lnTo>
                <a:lnTo>
                  <a:pt x="35649" y="594295"/>
                </a:lnTo>
                <a:lnTo>
                  <a:pt x="28045" y="572801"/>
                </a:lnTo>
                <a:lnTo>
                  <a:pt x="1938" y="521184"/>
                </a:lnTo>
                <a:lnTo>
                  <a:pt x="0" y="477573"/>
                </a:lnTo>
                <a:close/>
              </a:path>
            </a:pathLst>
          </a:custGeom>
          <a:solidFill>
            <a:srgbClr val="F7D5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42828" y="6737467"/>
            <a:ext cx="926465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spc="-114" dirty="0">
                <a:latin typeface="Arial Black"/>
                <a:cs typeface="Arial Black"/>
              </a:rPr>
              <a:t>Джерело</a:t>
            </a:r>
            <a:r>
              <a:rPr sz="1500" b="1" spc="-114" dirty="0">
                <a:latin typeface="Arial"/>
                <a:cs typeface="Arial"/>
              </a:rPr>
              <a:t>: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spc="-75" dirty="0">
                <a:latin typeface="Arial Black"/>
                <a:cs typeface="Arial Black"/>
              </a:rPr>
              <a:t>Довıдник</a:t>
            </a:r>
            <a:r>
              <a:rPr sz="1500" spc="-100" dirty="0">
                <a:latin typeface="Arial Black"/>
                <a:cs typeface="Arial Black"/>
              </a:rPr>
              <a:t> </a:t>
            </a:r>
            <a:r>
              <a:rPr sz="1500" spc="-114" dirty="0">
                <a:latin typeface="Arial Black"/>
                <a:cs typeface="Arial Black"/>
              </a:rPr>
              <a:t>безбар</a:t>
            </a:r>
            <a:r>
              <a:rPr sz="1500" b="1" spc="-114" dirty="0">
                <a:latin typeface="Arial"/>
                <a:cs typeface="Arial"/>
              </a:rPr>
              <a:t>'</a:t>
            </a:r>
            <a:r>
              <a:rPr sz="1500" spc="-114" dirty="0">
                <a:latin typeface="Arial Black"/>
                <a:cs typeface="Arial Black"/>
              </a:rPr>
              <a:t>єрностı</a:t>
            </a:r>
            <a:r>
              <a:rPr sz="1500" b="1" spc="-114" dirty="0">
                <a:latin typeface="Arial"/>
                <a:cs typeface="Arial"/>
              </a:rPr>
              <a:t>,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spc="-110" dirty="0">
                <a:latin typeface="Arial Black"/>
                <a:cs typeface="Arial Black"/>
              </a:rPr>
              <a:t>розроблений</a:t>
            </a:r>
            <a:r>
              <a:rPr sz="1500" spc="-100" dirty="0">
                <a:latin typeface="Arial Black"/>
                <a:cs typeface="Arial Black"/>
              </a:rPr>
              <a:t> </a:t>
            </a:r>
            <a:r>
              <a:rPr sz="1500" spc="-165" dirty="0">
                <a:latin typeface="Arial Black"/>
                <a:cs typeface="Arial Black"/>
              </a:rPr>
              <a:t>за</a:t>
            </a:r>
            <a:r>
              <a:rPr sz="1500" spc="-95" dirty="0">
                <a:latin typeface="Arial Black"/>
                <a:cs typeface="Arial Black"/>
              </a:rPr>
              <a:t> </a:t>
            </a:r>
            <a:r>
              <a:rPr sz="1500" spc="-60" dirty="0">
                <a:latin typeface="Arial Black"/>
                <a:cs typeface="Arial Black"/>
              </a:rPr>
              <a:t>ıнıцıативи</a:t>
            </a:r>
            <a:r>
              <a:rPr sz="1500" spc="-100" dirty="0">
                <a:latin typeface="Arial Black"/>
                <a:cs typeface="Arial Black"/>
              </a:rPr>
              <a:t> </a:t>
            </a:r>
            <a:r>
              <a:rPr sz="1500" spc="-105" dirty="0">
                <a:latin typeface="Arial Black"/>
                <a:cs typeface="Arial Black"/>
              </a:rPr>
              <a:t>Олени</a:t>
            </a:r>
            <a:r>
              <a:rPr sz="1500" spc="-95" dirty="0">
                <a:latin typeface="Arial Black"/>
                <a:cs typeface="Arial Black"/>
              </a:rPr>
              <a:t> </a:t>
            </a:r>
            <a:r>
              <a:rPr sz="1500" spc="-125" dirty="0">
                <a:latin typeface="Arial Black"/>
                <a:cs typeface="Arial Black"/>
              </a:rPr>
              <a:t>Зеленської</a:t>
            </a:r>
            <a:r>
              <a:rPr sz="1500" spc="-100" dirty="0">
                <a:latin typeface="Arial Black"/>
                <a:cs typeface="Arial Black"/>
              </a:rPr>
              <a:t> </a:t>
            </a:r>
            <a:r>
              <a:rPr sz="1500" b="1" spc="-160" dirty="0">
                <a:latin typeface="Arial"/>
                <a:cs typeface="Arial"/>
              </a:rPr>
              <a:t>"</a:t>
            </a:r>
            <a:r>
              <a:rPr sz="1500" spc="-160" dirty="0">
                <a:latin typeface="Arial Black"/>
                <a:cs typeface="Arial Black"/>
              </a:rPr>
              <a:t>Без</a:t>
            </a:r>
            <a:r>
              <a:rPr sz="1500" spc="-95" dirty="0">
                <a:latin typeface="Arial Black"/>
                <a:cs typeface="Arial Black"/>
              </a:rPr>
              <a:t> </a:t>
            </a:r>
            <a:r>
              <a:rPr sz="1500" spc="-30" dirty="0">
                <a:latin typeface="Arial Black"/>
                <a:cs typeface="Arial Black"/>
              </a:rPr>
              <a:t>бар</a:t>
            </a:r>
            <a:r>
              <a:rPr sz="1500" b="1" spc="-30" dirty="0">
                <a:latin typeface="Arial"/>
                <a:cs typeface="Arial"/>
              </a:rPr>
              <a:t>'</a:t>
            </a:r>
            <a:r>
              <a:rPr sz="1500" spc="-30" dirty="0">
                <a:latin typeface="Arial Black"/>
                <a:cs typeface="Arial Black"/>
              </a:rPr>
              <a:t>єрıв</a:t>
            </a:r>
            <a:r>
              <a:rPr sz="1500" b="1" spc="-30" dirty="0">
                <a:latin typeface="Arial"/>
                <a:cs typeface="Arial"/>
              </a:rPr>
              <a:t>"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85"/>
              </a:spcBef>
            </a:pPr>
            <a:r>
              <a:rPr sz="1400" spc="-10" dirty="0">
                <a:latin typeface="Arial MT"/>
                <a:cs typeface="Arial MT"/>
              </a:rPr>
              <a:t>https://bf.in.ua/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134537" y="7286852"/>
            <a:ext cx="23749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90"/>
              </a:lnSpc>
            </a:pPr>
            <a:r>
              <a:rPr sz="1500" spc="-25" dirty="0">
                <a:latin typeface="Arial MT"/>
                <a:cs typeface="Arial MT"/>
              </a:rPr>
              <a:t>20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5278" rIns="0" bIns="0" rtlCol="0">
            <a:spAutoFit/>
          </a:bodyPr>
          <a:lstStyle/>
          <a:p>
            <a:pPr marL="968375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Бıльше</a:t>
            </a:r>
            <a:r>
              <a:rPr spc="-170" dirty="0"/>
              <a:t> </a:t>
            </a:r>
            <a:r>
              <a:rPr spc="-20" dirty="0"/>
              <a:t>тут</a:t>
            </a:r>
            <a:r>
              <a:rPr b="1" spc="-20" dirty="0">
                <a:latin typeface="Arial"/>
                <a:cs typeface="Arial"/>
              </a:rPr>
              <a:t>: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3524364" y="4550860"/>
            <a:ext cx="3408679" cy="150177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48895" algn="ctr">
              <a:lnSpc>
                <a:spcPct val="100000"/>
              </a:lnSpc>
              <a:spcBef>
                <a:spcPts val="745"/>
              </a:spcBef>
            </a:pPr>
            <a:r>
              <a:rPr sz="1400" spc="-10" dirty="0">
                <a:latin typeface="Lucida Sans Unicode"/>
                <a:cs typeface="Lucida Sans Unicode"/>
              </a:rPr>
              <a:t>Контакти</a:t>
            </a:r>
            <a:r>
              <a:rPr sz="1400" spc="-10" dirty="0">
                <a:latin typeface="Arial MT"/>
                <a:cs typeface="Arial MT"/>
              </a:rPr>
              <a:t>:</a:t>
            </a:r>
            <a:endParaRPr sz="1400">
              <a:latin typeface="Arial MT"/>
              <a:cs typeface="Arial MT"/>
            </a:endParaRPr>
          </a:p>
          <a:p>
            <a:pPr marL="12065" marR="5080" algn="ctr">
              <a:lnSpc>
                <a:spcPct val="138400"/>
              </a:lnSpc>
            </a:pPr>
            <a:r>
              <a:rPr sz="1400" spc="-20" dirty="0">
                <a:latin typeface="Lucida Sans Unicode"/>
                <a:cs typeface="Lucida Sans Unicode"/>
              </a:rPr>
              <a:t>Департамент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вıдновлення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та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розвитку </a:t>
            </a:r>
            <a:r>
              <a:rPr sz="1400" dirty="0">
                <a:latin typeface="Lucida Sans Unicode"/>
                <a:cs typeface="Lucida Sans Unicode"/>
              </a:rPr>
              <a:t>Вıнницької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мıської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ради</a:t>
            </a:r>
            <a:endParaRPr sz="1400">
              <a:latin typeface="Lucida Sans Unicode"/>
              <a:cs typeface="Lucida Sans Unicode"/>
            </a:endParaRPr>
          </a:p>
          <a:p>
            <a:pPr marL="715010">
              <a:lnSpc>
                <a:spcPct val="100000"/>
              </a:lnSpc>
              <a:spcBef>
                <a:spcPts val="645"/>
              </a:spcBef>
            </a:pPr>
            <a:r>
              <a:rPr sz="1400" dirty="0">
                <a:latin typeface="Lucida Sans Unicode"/>
                <a:cs typeface="Lucida Sans Unicode"/>
              </a:rPr>
              <a:t>Е</a:t>
            </a:r>
            <a:r>
              <a:rPr sz="1400" dirty="0">
                <a:latin typeface="Arial MT"/>
                <a:cs typeface="Arial MT"/>
              </a:rPr>
              <a:t>-mail: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  <a:hlinkClick r:id="rId19"/>
              </a:rPr>
              <a:t>DRD@vmr.gov.ua</a:t>
            </a:r>
            <a:endParaRPr sz="1400">
              <a:latin typeface="Arial MT"/>
              <a:cs typeface="Arial MT"/>
            </a:endParaRPr>
          </a:p>
          <a:p>
            <a:pPr marL="666115">
              <a:lnSpc>
                <a:spcPct val="100000"/>
              </a:lnSpc>
              <a:spcBef>
                <a:spcPts val="645"/>
              </a:spcBef>
            </a:pPr>
            <a:r>
              <a:rPr sz="1400" spc="-30" dirty="0">
                <a:latin typeface="Lucida Sans Unicode"/>
                <a:cs typeface="Lucida Sans Unicode"/>
              </a:rPr>
              <a:t>Телефон</a:t>
            </a:r>
            <a:r>
              <a:rPr sz="1400" spc="-30" dirty="0">
                <a:latin typeface="Arial MT"/>
                <a:cs typeface="Arial MT"/>
              </a:rPr>
              <a:t>: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(0432)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65-94-</a:t>
            </a:r>
            <a:r>
              <a:rPr sz="1400" spc="-25" dirty="0">
                <a:latin typeface="Arial MT"/>
                <a:cs typeface="Arial MT"/>
              </a:rPr>
              <a:t>74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933334" y="1790493"/>
            <a:ext cx="2933700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720" marR="5080" indent="-414655">
              <a:lnSpc>
                <a:spcPct val="114999"/>
              </a:lnSpc>
              <a:spcBef>
                <a:spcPts val="100"/>
              </a:spcBef>
            </a:pPr>
            <a:r>
              <a:rPr sz="2500" spc="-165" dirty="0">
                <a:latin typeface="Arial Black"/>
                <a:cs typeface="Arial Black"/>
              </a:rPr>
              <a:t>Безбар</a:t>
            </a:r>
            <a:r>
              <a:rPr sz="2500" b="1" spc="-165" dirty="0">
                <a:latin typeface="Arial"/>
                <a:cs typeface="Arial"/>
              </a:rPr>
              <a:t>’</a:t>
            </a:r>
            <a:r>
              <a:rPr sz="2500" spc="-165" dirty="0">
                <a:latin typeface="Arial Black"/>
                <a:cs typeface="Arial Black"/>
              </a:rPr>
              <a:t>єрнıсть</a:t>
            </a:r>
            <a:r>
              <a:rPr sz="2500" spc="-114" dirty="0">
                <a:latin typeface="Arial Black"/>
                <a:cs typeface="Arial Black"/>
              </a:rPr>
              <a:t> </a:t>
            </a:r>
            <a:r>
              <a:rPr sz="2500" spc="-25" dirty="0">
                <a:latin typeface="Arial Black"/>
                <a:cs typeface="Arial Black"/>
              </a:rPr>
              <a:t>та </a:t>
            </a:r>
            <a:r>
              <a:rPr sz="2500" spc="-10" dirty="0">
                <a:latin typeface="Arial Black"/>
                <a:cs typeface="Arial Black"/>
              </a:rPr>
              <a:t>доступнıсть</a:t>
            </a:r>
            <a:r>
              <a:rPr sz="2500" b="1" spc="-10" dirty="0">
                <a:latin typeface="Arial"/>
                <a:cs typeface="Arial"/>
              </a:rPr>
              <a:t>:</a:t>
            </a:r>
            <a:endParaRPr sz="2500">
              <a:latin typeface="Arial"/>
              <a:cs typeface="Arial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489560" y="4180054"/>
            <a:ext cx="3771186" cy="19918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907" y="3850228"/>
            <a:ext cx="3913316" cy="115039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91601" y="5009033"/>
            <a:ext cx="4097781" cy="1204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1490" y="1219961"/>
            <a:ext cx="3903345" cy="878205"/>
          </a:xfrm>
          <a:custGeom>
            <a:avLst/>
            <a:gdLst/>
            <a:ahLst/>
            <a:cxnLst/>
            <a:rect l="l" t="t" r="r" b="b"/>
            <a:pathLst>
              <a:path w="3903345" h="878205">
                <a:moveTo>
                  <a:pt x="3902989" y="361861"/>
                </a:moveTo>
                <a:lnTo>
                  <a:pt x="3871480" y="325145"/>
                </a:lnTo>
                <a:lnTo>
                  <a:pt x="3831818" y="301650"/>
                </a:lnTo>
                <a:lnTo>
                  <a:pt x="3789756" y="280543"/>
                </a:lnTo>
                <a:lnTo>
                  <a:pt x="3746258" y="260921"/>
                </a:lnTo>
                <a:lnTo>
                  <a:pt x="3696246" y="239318"/>
                </a:lnTo>
                <a:lnTo>
                  <a:pt x="3689832" y="236347"/>
                </a:lnTo>
                <a:lnTo>
                  <a:pt x="3684333" y="224967"/>
                </a:lnTo>
                <a:lnTo>
                  <a:pt x="3689667" y="218059"/>
                </a:lnTo>
                <a:lnTo>
                  <a:pt x="3695001" y="212394"/>
                </a:lnTo>
                <a:lnTo>
                  <a:pt x="3728389" y="180289"/>
                </a:lnTo>
                <a:lnTo>
                  <a:pt x="3763670" y="148971"/>
                </a:lnTo>
                <a:lnTo>
                  <a:pt x="3797262" y="117106"/>
                </a:lnTo>
                <a:lnTo>
                  <a:pt x="3825519" y="83337"/>
                </a:lnTo>
                <a:lnTo>
                  <a:pt x="3844848" y="46342"/>
                </a:lnTo>
                <a:lnTo>
                  <a:pt x="3807930" y="40322"/>
                </a:lnTo>
                <a:lnTo>
                  <a:pt x="3770871" y="37084"/>
                </a:lnTo>
                <a:lnTo>
                  <a:pt x="3733673" y="36626"/>
                </a:lnTo>
                <a:lnTo>
                  <a:pt x="3696335" y="38950"/>
                </a:lnTo>
                <a:lnTo>
                  <a:pt x="3224212" y="25565"/>
                </a:lnTo>
                <a:lnTo>
                  <a:pt x="2132342" y="3530"/>
                </a:lnTo>
                <a:lnTo>
                  <a:pt x="907516" y="0"/>
                </a:lnTo>
                <a:lnTo>
                  <a:pt x="36461" y="42125"/>
                </a:lnTo>
                <a:lnTo>
                  <a:pt x="16598" y="51269"/>
                </a:lnTo>
                <a:lnTo>
                  <a:pt x="21196" y="67830"/>
                </a:lnTo>
                <a:lnTo>
                  <a:pt x="43611" y="89776"/>
                </a:lnTo>
                <a:lnTo>
                  <a:pt x="77139" y="115087"/>
                </a:lnTo>
                <a:lnTo>
                  <a:pt x="115125" y="141744"/>
                </a:lnTo>
                <a:lnTo>
                  <a:pt x="150876" y="167728"/>
                </a:lnTo>
                <a:lnTo>
                  <a:pt x="183819" y="197510"/>
                </a:lnTo>
                <a:lnTo>
                  <a:pt x="194284" y="219011"/>
                </a:lnTo>
                <a:lnTo>
                  <a:pt x="191325" y="230289"/>
                </a:lnTo>
                <a:lnTo>
                  <a:pt x="158051" y="255739"/>
                </a:lnTo>
                <a:lnTo>
                  <a:pt x="108077" y="274345"/>
                </a:lnTo>
                <a:lnTo>
                  <a:pt x="82194" y="280771"/>
                </a:lnTo>
                <a:lnTo>
                  <a:pt x="73748" y="283108"/>
                </a:lnTo>
                <a:lnTo>
                  <a:pt x="65963" y="286232"/>
                </a:lnTo>
                <a:lnTo>
                  <a:pt x="59372" y="290525"/>
                </a:lnTo>
                <a:lnTo>
                  <a:pt x="52628" y="300850"/>
                </a:lnTo>
                <a:lnTo>
                  <a:pt x="52387" y="312547"/>
                </a:lnTo>
                <a:lnTo>
                  <a:pt x="56756" y="324599"/>
                </a:lnTo>
                <a:lnTo>
                  <a:pt x="63842" y="336016"/>
                </a:lnTo>
                <a:lnTo>
                  <a:pt x="78041" y="354012"/>
                </a:lnTo>
                <a:lnTo>
                  <a:pt x="92798" y="371792"/>
                </a:lnTo>
                <a:lnTo>
                  <a:pt x="106832" y="389826"/>
                </a:lnTo>
                <a:lnTo>
                  <a:pt x="118897" y="408597"/>
                </a:lnTo>
                <a:lnTo>
                  <a:pt x="127457" y="428675"/>
                </a:lnTo>
                <a:lnTo>
                  <a:pt x="131025" y="449529"/>
                </a:lnTo>
                <a:lnTo>
                  <a:pt x="128295" y="470039"/>
                </a:lnTo>
                <a:lnTo>
                  <a:pt x="100647" y="504710"/>
                </a:lnTo>
                <a:lnTo>
                  <a:pt x="54381" y="526884"/>
                </a:lnTo>
                <a:lnTo>
                  <a:pt x="29387" y="536105"/>
                </a:lnTo>
                <a:lnTo>
                  <a:pt x="20561" y="539686"/>
                </a:lnTo>
                <a:lnTo>
                  <a:pt x="12319" y="543966"/>
                </a:lnTo>
                <a:lnTo>
                  <a:pt x="5562" y="549173"/>
                </a:lnTo>
                <a:lnTo>
                  <a:pt x="1143" y="555548"/>
                </a:lnTo>
                <a:lnTo>
                  <a:pt x="0" y="562787"/>
                </a:lnTo>
                <a:lnTo>
                  <a:pt x="1816" y="570217"/>
                </a:lnTo>
                <a:lnTo>
                  <a:pt x="5588" y="577557"/>
                </a:lnTo>
                <a:lnTo>
                  <a:pt x="10325" y="584492"/>
                </a:lnTo>
                <a:lnTo>
                  <a:pt x="119227" y="734999"/>
                </a:lnTo>
                <a:lnTo>
                  <a:pt x="85293" y="760641"/>
                </a:lnTo>
                <a:lnTo>
                  <a:pt x="55397" y="788936"/>
                </a:lnTo>
                <a:lnTo>
                  <a:pt x="29870" y="819531"/>
                </a:lnTo>
                <a:lnTo>
                  <a:pt x="9042" y="852030"/>
                </a:lnTo>
                <a:lnTo>
                  <a:pt x="78778" y="865187"/>
                </a:lnTo>
                <a:lnTo>
                  <a:pt x="567093" y="869429"/>
                </a:lnTo>
                <a:lnTo>
                  <a:pt x="1687766" y="876503"/>
                </a:lnTo>
                <a:lnTo>
                  <a:pt x="2924352" y="877925"/>
                </a:lnTo>
                <a:lnTo>
                  <a:pt x="3760393" y="865187"/>
                </a:lnTo>
                <a:lnTo>
                  <a:pt x="3774236" y="864654"/>
                </a:lnTo>
                <a:lnTo>
                  <a:pt x="3788092" y="864349"/>
                </a:lnTo>
                <a:lnTo>
                  <a:pt x="3801948" y="864235"/>
                </a:lnTo>
                <a:lnTo>
                  <a:pt x="3815816" y="864235"/>
                </a:lnTo>
                <a:lnTo>
                  <a:pt x="3818242" y="836028"/>
                </a:lnTo>
                <a:lnTo>
                  <a:pt x="3812705" y="808037"/>
                </a:lnTo>
                <a:lnTo>
                  <a:pt x="3799611" y="781469"/>
                </a:lnTo>
                <a:lnTo>
                  <a:pt x="3779380" y="757529"/>
                </a:lnTo>
                <a:lnTo>
                  <a:pt x="3775265" y="754443"/>
                </a:lnTo>
                <a:lnTo>
                  <a:pt x="3772166" y="750544"/>
                </a:lnTo>
                <a:lnTo>
                  <a:pt x="3770109" y="745832"/>
                </a:lnTo>
                <a:lnTo>
                  <a:pt x="3768166" y="738924"/>
                </a:lnTo>
                <a:lnTo>
                  <a:pt x="3773665" y="732142"/>
                </a:lnTo>
                <a:lnTo>
                  <a:pt x="3779824" y="726808"/>
                </a:lnTo>
                <a:lnTo>
                  <a:pt x="3806393" y="708723"/>
                </a:lnTo>
                <a:lnTo>
                  <a:pt x="3835895" y="692721"/>
                </a:lnTo>
                <a:lnTo>
                  <a:pt x="3862832" y="675563"/>
                </a:lnTo>
                <a:lnTo>
                  <a:pt x="3881691" y="654011"/>
                </a:lnTo>
                <a:lnTo>
                  <a:pt x="3886809" y="634593"/>
                </a:lnTo>
                <a:lnTo>
                  <a:pt x="3883444" y="614819"/>
                </a:lnTo>
                <a:lnTo>
                  <a:pt x="3857371" y="579323"/>
                </a:lnTo>
                <a:lnTo>
                  <a:pt x="3816007" y="553656"/>
                </a:lnTo>
                <a:lnTo>
                  <a:pt x="3768585" y="533831"/>
                </a:lnTo>
                <a:lnTo>
                  <a:pt x="3753497" y="527138"/>
                </a:lnTo>
                <a:lnTo>
                  <a:pt x="3740010" y="518795"/>
                </a:lnTo>
                <a:lnTo>
                  <a:pt x="3730955" y="508812"/>
                </a:lnTo>
                <a:lnTo>
                  <a:pt x="3729126" y="497192"/>
                </a:lnTo>
                <a:lnTo>
                  <a:pt x="3732034" y="490664"/>
                </a:lnTo>
                <a:lnTo>
                  <a:pt x="3788321" y="455879"/>
                </a:lnTo>
                <a:lnTo>
                  <a:pt x="3826154" y="437070"/>
                </a:lnTo>
                <a:lnTo>
                  <a:pt x="3861244" y="416369"/>
                </a:lnTo>
                <a:lnTo>
                  <a:pt x="3890086" y="391274"/>
                </a:lnTo>
                <a:lnTo>
                  <a:pt x="3895483" y="384454"/>
                </a:lnTo>
                <a:lnTo>
                  <a:pt x="3899789" y="377202"/>
                </a:lnTo>
                <a:lnTo>
                  <a:pt x="3902456" y="369646"/>
                </a:lnTo>
                <a:lnTo>
                  <a:pt x="3902989" y="361861"/>
                </a:lnTo>
                <a:close/>
              </a:path>
            </a:pathLst>
          </a:custGeom>
          <a:solidFill>
            <a:srgbClr val="D8E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96" y="2898145"/>
            <a:ext cx="5740302" cy="289446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38479" y="1438713"/>
            <a:ext cx="316674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65" dirty="0">
                <a:latin typeface="Arial Black"/>
                <a:cs typeface="Arial Black"/>
              </a:rPr>
              <a:t>Безбар</a:t>
            </a:r>
            <a:r>
              <a:rPr sz="2500" b="1" spc="-165" dirty="0">
                <a:latin typeface="Arial"/>
                <a:cs typeface="Arial"/>
              </a:rPr>
              <a:t>’</a:t>
            </a:r>
            <a:r>
              <a:rPr sz="2500" spc="-165" dirty="0">
                <a:latin typeface="Arial Black"/>
                <a:cs typeface="Arial Black"/>
              </a:rPr>
              <a:t>єрнıсть</a:t>
            </a:r>
            <a:r>
              <a:rPr sz="2500" spc="-135" dirty="0">
                <a:latin typeface="Arial Black"/>
                <a:cs typeface="Arial Black"/>
              </a:rPr>
              <a:t> </a:t>
            </a:r>
            <a:r>
              <a:rPr sz="2500" b="1" dirty="0">
                <a:latin typeface="Arial"/>
                <a:cs typeface="Arial"/>
              </a:rPr>
              <a:t>-</a:t>
            </a:r>
            <a:r>
              <a:rPr sz="2500" b="1" spc="10" dirty="0">
                <a:latin typeface="Arial"/>
                <a:cs typeface="Arial"/>
              </a:rPr>
              <a:t> </a:t>
            </a:r>
            <a:r>
              <a:rPr sz="2500" spc="-25" dirty="0">
                <a:latin typeface="Arial Black"/>
                <a:cs typeface="Arial Black"/>
              </a:rPr>
              <a:t>це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5350" y="3363619"/>
            <a:ext cx="5166360" cy="1882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2100" spc="-100" dirty="0">
                <a:latin typeface="Arial Black"/>
                <a:cs typeface="Arial Black"/>
              </a:rPr>
              <a:t>загальний</a:t>
            </a:r>
            <a:r>
              <a:rPr sz="2100" spc="-90" dirty="0">
                <a:latin typeface="Arial Black"/>
                <a:cs typeface="Arial Black"/>
              </a:rPr>
              <a:t> </a:t>
            </a:r>
            <a:r>
              <a:rPr sz="2100" spc="-70" dirty="0">
                <a:latin typeface="Arial Black"/>
                <a:cs typeface="Arial Black"/>
              </a:rPr>
              <a:t>пıдхıд</a:t>
            </a:r>
            <a:r>
              <a:rPr sz="2100" spc="-90" dirty="0">
                <a:latin typeface="Arial Black"/>
                <a:cs typeface="Arial Black"/>
              </a:rPr>
              <a:t> </a:t>
            </a:r>
            <a:r>
              <a:rPr sz="2100" spc="-60" dirty="0">
                <a:latin typeface="Arial Black"/>
                <a:cs typeface="Arial Black"/>
              </a:rPr>
              <a:t>до</a:t>
            </a:r>
            <a:r>
              <a:rPr sz="2100" spc="-90" dirty="0">
                <a:latin typeface="Arial Black"/>
                <a:cs typeface="Arial Black"/>
              </a:rPr>
              <a:t> </a:t>
            </a:r>
            <a:r>
              <a:rPr sz="2100" spc="-120" dirty="0">
                <a:latin typeface="Arial Black"/>
                <a:cs typeface="Arial Black"/>
              </a:rPr>
              <a:t>формування</a:t>
            </a:r>
            <a:r>
              <a:rPr sz="2100" spc="-90" dirty="0">
                <a:latin typeface="Arial Black"/>
                <a:cs typeface="Arial Black"/>
              </a:rPr>
              <a:t> </a:t>
            </a:r>
            <a:r>
              <a:rPr sz="2100" spc="-25" dirty="0">
                <a:latin typeface="Arial Black"/>
                <a:cs typeface="Arial Black"/>
              </a:rPr>
              <a:t>та </a:t>
            </a:r>
            <a:r>
              <a:rPr sz="2100" spc="-75" dirty="0">
                <a:latin typeface="Arial Black"/>
                <a:cs typeface="Arial Black"/>
              </a:rPr>
              <a:t>ıмплементацıї</a:t>
            </a:r>
            <a:r>
              <a:rPr sz="2100" spc="-85" dirty="0">
                <a:latin typeface="Arial Black"/>
                <a:cs typeface="Arial Black"/>
              </a:rPr>
              <a:t> </a:t>
            </a:r>
            <a:r>
              <a:rPr sz="2100" spc="-90" dirty="0">
                <a:latin typeface="Arial Black"/>
                <a:cs typeface="Arial Black"/>
              </a:rPr>
              <a:t>державної</a:t>
            </a:r>
            <a:r>
              <a:rPr sz="2100" spc="-80" dirty="0">
                <a:latin typeface="Arial Black"/>
                <a:cs typeface="Arial Black"/>
              </a:rPr>
              <a:t> </a:t>
            </a:r>
            <a:r>
              <a:rPr sz="2100" spc="-10" dirty="0">
                <a:latin typeface="Arial Black"/>
                <a:cs typeface="Arial Black"/>
              </a:rPr>
              <a:t>полıтики </a:t>
            </a:r>
            <a:r>
              <a:rPr sz="2100" spc="-85" dirty="0">
                <a:latin typeface="Arial Black"/>
                <a:cs typeface="Arial Black"/>
              </a:rPr>
              <a:t>для</a:t>
            </a:r>
            <a:r>
              <a:rPr sz="2100" spc="-100" dirty="0">
                <a:latin typeface="Arial Black"/>
                <a:cs typeface="Arial Black"/>
              </a:rPr>
              <a:t> </a:t>
            </a:r>
            <a:r>
              <a:rPr sz="2100" spc="-140" dirty="0">
                <a:latin typeface="Arial Black"/>
                <a:cs typeface="Arial Black"/>
              </a:rPr>
              <a:t>забезпечення</a:t>
            </a:r>
            <a:r>
              <a:rPr sz="2100" spc="-95" dirty="0">
                <a:latin typeface="Arial Black"/>
                <a:cs typeface="Arial Black"/>
              </a:rPr>
              <a:t> безперешкодного </a:t>
            </a:r>
            <a:r>
              <a:rPr sz="2100" spc="-85" dirty="0">
                <a:latin typeface="Arial Black"/>
                <a:cs typeface="Arial Black"/>
              </a:rPr>
              <a:t>доступу</a:t>
            </a:r>
            <a:r>
              <a:rPr sz="2100" spc="-105" dirty="0">
                <a:latin typeface="Arial Black"/>
                <a:cs typeface="Arial Black"/>
              </a:rPr>
              <a:t> </a:t>
            </a:r>
            <a:r>
              <a:rPr sz="2100" spc="-145" dirty="0">
                <a:latin typeface="Arial Black"/>
                <a:cs typeface="Arial Black"/>
              </a:rPr>
              <a:t>всıх</a:t>
            </a:r>
            <a:r>
              <a:rPr sz="2100" spc="-105" dirty="0">
                <a:latin typeface="Arial Black"/>
                <a:cs typeface="Arial Black"/>
              </a:rPr>
              <a:t> </a:t>
            </a:r>
            <a:r>
              <a:rPr sz="2100" spc="-80" dirty="0">
                <a:latin typeface="Arial Black"/>
                <a:cs typeface="Arial Black"/>
              </a:rPr>
              <a:t>груп</a:t>
            </a:r>
            <a:r>
              <a:rPr sz="2100" spc="-100" dirty="0">
                <a:latin typeface="Arial Black"/>
                <a:cs typeface="Arial Black"/>
              </a:rPr>
              <a:t> </a:t>
            </a:r>
            <a:r>
              <a:rPr sz="2100" spc="-155" dirty="0">
                <a:latin typeface="Arial Black"/>
                <a:cs typeface="Arial Black"/>
              </a:rPr>
              <a:t>населення</a:t>
            </a:r>
            <a:r>
              <a:rPr sz="2100" spc="-105" dirty="0">
                <a:latin typeface="Arial Black"/>
                <a:cs typeface="Arial Black"/>
              </a:rPr>
              <a:t> </a:t>
            </a:r>
            <a:r>
              <a:rPr sz="2100" spc="-25" dirty="0">
                <a:latin typeface="Arial Black"/>
                <a:cs typeface="Arial Black"/>
              </a:rPr>
              <a:t>до </a:t>
            </a:r>
            <a:r>
              <a:rPr sz="2100" spc="-120" dirty="0">
                <a:latin typeface="Arial Black"/>
                <a:cs typeface="Arial Black"/>
              </a:rPr>
              <a:t>рıзних</a:t>
            </a:r>
            <a:r>
              <a:rPr sz="2100" spc="-110" dirty="0">
                <a:latin typeface="Arial Black"/>
                <a:cs typeface="Arial Black"/>
              </a:rPr>
              <a:t> </a:t>
            </a:r>
            <a:r>
              <a:rPr sz="2100" spc="-254" dirty="0">
                <a:latin typeface="Arial Black"/>
                <a:cs typeface="Arial Black"/>
              </a:rPr>
              <a:t>сфер</a:t>
            </a:r>
            <a:r>
              <a:rPr sz="2100" spc="-110" dirty="0">
                <a:latin typeface="Arial Black"/>
                <a:cs typeface="Arial Black"/>
              </a:rPr>
              <a:t> </a:t>
            </a:r>
            <a:r>
              <a:rPr sz="2100" spc="-10" dirty="0">
                <a:latin typeface="Arial Black"/>
                <a:cs typeface="Arial Black"/>
              </a:rPr>
              <a:t>життєдıяльностı</a:t>
            </a:r>
            <a:endParaRPr sz="21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598602" y="667798"/>
            <a:ext cx="11893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10" dirty="0">
                <a:solidFill>
                  <a:srgbClr val="F7D544"/>
                </a:solidFill>
              </a:rPr>
              <a:t>Змıст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6362839" y="1360683"/>
            <a:ext cx="278765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spc="70" dirty="0">
                <a:latin typeface="Arial MT"/>
                <a:cs typeface="Arial MT"/>
              </a:rPr>
              <a:t>1.</a:t>
            </a:r>
            <a:r>
              <a:rPr sz="1750" spc="310" dirty="0">
                <a:latin typeface="Arial MT"/>
                <a:cs typeface="Arial MT"/>
              </a:rPr>
              <a:t> </a:t>
            </a:r>
            <a:r>
              <a:rPr sz="1750" spc="135" dirty="0">
                <a:latin typeface="Lucida Sans Unicode"/>
                <a:cs typeface="Lucida Sans Unicode"/>
              </a:rPr>
              <a:t>Правила</a:t>
            </a:r>
            <a:r>
              <a:rPr sz="1750" spc="250" dirty="0">
                <a:latin typeface="Lucida Sans Unicode"/>
                <a:cs typeface="Lucida Sans Unicode"/>
              </a:rPr>
              <a:t> </a:t>
            </a:r>
            <a:r>
              <a:rPr sz="1750" spc="140" dirty="0">
                <a:latin typeface="Lucida Sans Unicode"/>
                <a:cs typeface="Lucida Sans Unicode"/>
              </a:rPr>
              <a:t>звертання</a:t>
            </a:r>
            <a:endParaRPr sz="175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62839" y="2104039"/>
            <a:ext cx="2534285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spc="70" dirty="0">
                <a:latin typeface="Arial MT"/>
                <a:cs typeface="Arial MT"/>
              </a:rPr>
              <a:t>2.</a:t>
            </a:r>
            <a:r>
              <a:rPr sz="1750" spc="295" dirty="0">
                <a:latin typeface="Arial MT"/>
                <a:cs typeface="Arial MT"/>
              </a:rPr>
              <a:t> </a:t>
            </a:r>
            <a:r>
              <a:rPr sz="1750" spc="120" dirty="0">
                <a:latin typeface="Lucida Sans Unicode"/>
                <a:cs typeface="Lucida Sans Unicode"/>
              </a:rPr>
              <a:t>Словник</a:t>
            </a:r>
            <a:r>
              <a:rPr sz="1750" spc="235" dirty="0">
                <a:latin typeface="Lucida Sans Unicode"/>
                <a:cs typeface="Lucida Sans Unicode"/>
              </a:rPr>
              <a:t> </a:t>
            </a:r>
            <a:r>
              <a:rPr sz="1750" spc="110" dirty="0">
                <a:latin typeface="Lucida Sans Unicode"/>
                <a:cs typeface="Lucida Sans Unicode"/>
              </a:rPr>
              <a:t>термıнıв</a:t>
            </a:r>
            <a:endParaRPr sz="175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62839" y="2743326"/>
            <a:ext cx="2503170" cy="768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9400"/>
              </a:lnSpc>
              <a:spcBef>
                <a:spcPts val="95"/>
              </a:spcBef>
            </a:pPr>
            <a:r>
              <a:rPr sz="1750" spc="70" dirty="0">
                <a:latin typeface="Arial MT"/>
                <a:cs typeface="Arial MT"/>
              </a:rPr>
              <a:t>3.</a:t>
            </a:r>
            <a:r>
              <a:rPr sz="1750" spc="305" dirty="0">
                <a:latin typeface="Arial MT"/>
                <a:cs typeface="Arial MT"/>
              </a:rPr>
              <a:t> </a:t>
            </a:r>
            <a:r>
              <a:rPr sz="1750" spc="114" dirty="0">
                <a:latin typeface="Lucida Sans Unicode"/>
                <a:cs typeface="Lucida Sans Unicode"/>
              </a:rPr>
              <a:t>Етика</a:t>
            </a:r>
            <a:r>
              <a:rPr sz="1750" spc="240" dirty="0">
                <a:latin typeface="Lucida Sans Unicode"/>
                <a:cs typeface="Lucida Sans Unicode"/>
              </a:rPr>
              <a:t> </a:t>
            </a:r>
            <a:r>
              <a:rPr sz="1750" spc="110" dirty="0">
                <a:latin typeface="Lucida Sans Unicode"/>
                <a:cs typeface="Lucida Sans Unicode"/>
              </a:rPr>
              <a:t>взаємодıї</a:t>
            </a:r>
            <a:r>
              <a:rPr sz="1750" spc="245" dirty="0">
                <a:latin typeface="Lucida Sans Unicode"/>
                <a:cs typeface="Lucida Sans Unicode"/>
              </a:rPr>
              <a:t> </a:t>
            </a:r>
            <a:r>
              <a:rPr sz="1750" spc="-50" dirty="0">
                <a:latin typeface="Lucida Sans Unicode"/>
                <a:cs typeface="Lucida Sans Unicode"/>
              </a:rPr>
              <a:t>з </a:t>
            </a:r>
            <a:r>
              <a:rPr sz="1750" spc="125" dirty="0">
                <a:latin typeface="Lucida Sans Unicode"/>
                <a:cs typeface="Lucida Sans Unicode"/>
              </a:rPr>
              <a:t>рıзними</a:t>
            </a:r>
            <a:r>
              <a:rPr sz="1750" spc="250" dirty="0">
                <a:latin typeface="Lucida Sans Unicode"/>
                <a:cs typeface="Lucida Sans Unicode"/>
              </a:rPr>
              <a:t> </a:t>
            </a:r>
            <a:r>
              <a:rPr sz="1750" spc="120" dirty="0">
                <a:latin typeface="Lucida Sans Unicode"/>
                <a:cs typeface="Lucida Sans Unicode"/>
              </a:rPr>
              <a:t>людьми</a:t>
            </a:r>
            <a:endParaRPr sz="175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62839" y="3962430"/>
            <a:ext cx="213487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spc="70" dirty="0">
                <a:latin typeface="Arial MT"/>
                <a:cs typeface="Arial MT"/>
              </a:rPr>
              <a:t>4.</a:t>
            </a:r>
            <a:r>
              <a:rPr sz="1750" spc="295" dirty="0">
                <a:latin typeface="Arial MT"/>
                <a:cs typeface="Arial MT"/>
              </a:rPr>
              <a:t> </a:t>
            </a:r>
            <a:r>
              <a:rPr sz="1750" dirty="0">
                <a:latin typeface="Lucida Sans Unicode"/>
                <a:cs typeface="Lucida Sans Unicode"/>
              </a:rPr>
              <a:t>У</a:t>
            </a:r>
            <a:r>
              <a:rPr sz="1750" spc="229" dirty="0">
                <a:latin typeface="Lucida Sans Unicode"/>
                <a:cs typeface="Lucida Sans Unicode"/>
              </a:rPr>
              <a:t> </a:t>
            </a:r>
            <a:r>
              <a:rPr sz="1750" spc="135" dirty="0">
                <a:latin typeface="Lucida Sans Unicode"/>
                <a:cs typeface="Lucida Sans Unicode"/>
              </a:rPr>
              <a:t>воєнний</a:t>
            </a:r>
            <a:r>
              <a:rPr sz="1750" spc="235" dirty="0">
                <a:latin typeface="Lucida Sans Unicode"/>
                <a:cs typeface="Lucida Sans Unicode"/>
              </a:rPr>
              <a:t> </a:t>
            </a:r>
            <a:r>
              <a:rPr sz="1750" spc="105" dirty="0">
                <a:latin typeface="Lucida Sans Unicode"/>
                <a:cs typeface="Lucida Sans Unicode"/>
              </a:rPr>
              <a:t>час</a:t>
            </a:r>
            <a:endParaRPr sz="175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62839" y="4601717"/>
            <a:ext cx="3306445" cy="768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9400"/>
              </a:lnSpc>
              <a:spcBef>
                <a:spcPts val="95"/>
              </a:spcBef>
            </a:pPr>
            <a:r>
              <a:rPr sz="1750" spc="70" dirty="0">
                <a:latin typeface="Arial MT"/>
                <a:cs typeface="Arial MT"/>
              </a:rPr>
              <a:t>5.</a:t>
            </a:r>
            <a:r>
              <a:rPr sz="1750" spc="300" dirty="0">
                <a:latin typeface="Arial MT"/>
                <a:cs typeface="Arial MT"/>
              </a:rPr>
              <a:t> </a:t>
            </a:r>
            <a:r>
              <a:rPr sz="1750" spc="85" dirty="0">
                <a:latin typeface="Lucida Sans Unicode"/>
                <a:cs typeface="Lucida Sans Unicode"/>
              </a:rPr>
              <a:t>Люди</a:t>
            </a:r>
            <a:r>
              <a:rPr sz="1750" spc="240" dirty="0">
                <a:latin typeface="Lucida Sans Unicode"/>
                <a:cs typeface="Lucida Sans Unicode"/>
              </a:rPr>
              <a:t> </a:t>
            </a:r>
            <a:r>
              <a:rPr sz="1750" dirty="0">
                <a:latin typeface="Lucida Sans Unicode"/>
                <a:cs typeface="Lucida Sans Unicode"/>
              </a:rPr>
              <a:t>з</a:t>
            </a:r>
            <a:r>
              <a:rPr sz="1750" spc="240" dirty="0">
                <a:latin typeface="Lucida Sans Unicode"/>
                <a:cs typeface="Lucida Sans Unicode"/>
              </a:rPr>
              <a:t> </a:t>
            </a:r>
            <a:r>
              <a:rPr sz="1750" spc="80" dirty="0">
                <a:latin typeface="Lucida Sans Unicode"/>
                <a:cs typeface="Lucida Sans Unicode"/>
              </a:rPr>
              <a:t>досвıдом</a:t>
            </a:r>
            <a:r>
              <a:rPr sz="1750" spc="240" dirty="0">
                <a:latin typeface="Lucida Sans Unicode"/>
                <a:cs typeface="Lucida Sans Unicode"/>
              </a:rPr>
              <a:t> </a:t>
            </a:r>
            <a:r>
              <a:rPr sz="1750" spc="125" dirty="0">
                <a:latin typeface="Lucida Sans Unicode"/>
                <a:cs typeface="Lucida Sans Unicode"/>
              </a:rPr>
              <a:t>вıйни</a:t>
            </a:r>
            <a:r>
              <a:rPr sz="1750" spc="125" dirty="0">
                <a:latin typeface="Arial MT"/>
                <a:cs typeface="Arial MT"/>
              </a:rPr>
              <a:t>. </a:t>
            </a:r>
            <a:r>
              <a:rPr sz="1750" spc="105" dirty="0">
                <a:latin typeface="Lucida Sans Unicode"/>
                <a:cs typeface="Lucida Sans Unicode"/>
              </a:rPr>
              <a:t>Гıднıсть</a:t>
            </a:r>
            <a:r>
              <a:rPr sz="1750" spc="105" dirty="0">
                <a:latin typeface="Arial MT"/>
                <a:cs typeface="Arial MT"/>
              </a:rPr>
              <a:t>.</a:t>
            </a:r>
            <a:r>
              <a:rPr sz="1750" spc="335" dirty="0">
                <a:latin typeface="Arial MT"/>
                <a:cs typeface="Arial MT"/>
              </a:rPr>
              <a:t> </a:t>
            </a:r>
            <a:r>
              <a:rPr sz="1750" spc="114" dirty="0">
                <a:latin typeface="Lucida Sans Unicode"/>
                <a:cs typeface="Lucida Sans Unicode"/>
              </a:rPr>
              <a:t>Взаємодıя</a:t>
            </a:r>
            <a:endParaRPr sz="175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62839" y="5820821"/>
            <a:ext cx="398526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731895" algn="l"/>
              </a:tabLst>
            </a:pPr>
            <a:r>
              <a:rPr sz="1750" spc="70" dirty="0">
                <a:latin typeface="Arial MT"/>
                <a:cs typeface="Arial MT"/>
              </a:rPr>
              <a:t>6.</a:t>
            </a:r>
            <a:r>
              <a:rPr sz="1750" spc="305" dirty="0">
                <a:latin typeface="Arial MT"/>
                <a:cs typeface="Arial MT"/>
              </a:rPr>
              <a:t> </a:t>
            </a:r>
            <a:r>
              <a:rPr sz="1750" spc="140" dirty="0">
                <a:latin typeface="Lucida Sans Unicode"/>
                <a:cs typeface="Lucida Sans Unicode"/>
              </a:rPr>
              <a:t>Безбар</a:t>
            </a:r>
            <a:r>
              <a:rPr sz="1750" spc="140" dirty="0">
                <a:latin typeface="Arial MT"/>
                <a:cs typeface="Arial MT"/>
              </a:rPr>
              <a:t>’</a:t>
            </a:r>
            <a:r>
              <a:rPr sz="1750" spc="140" dirty="0">
                <a:latin typeface="Lucida Sans Unicode"/>
                <a:cs typeface="Lucida Sans Unicode"/>
              </a:rPr>
              <a:t>єрний</a:t>
            </a:r>
            <a:r>
              <a:rPr sz="1750" spc="240" dirty="0">
                <a:latin typeface="Lucida Sans Unicode"/>
                <a:cs typeface="Lucida Sans Unicode"/>
              </a:rPr>
              <a:t> </a:t>
            </a:r>
            <a:r>
              <a:rPr sz="1750" spc="95" dirty="0">
                <a:latin typeface="Lucida Sans Unicode"/>
                <a:cs typeface="Lucida Sans Unicode"/>
              </a:rPr>
              <a:t>календар</a:t>
            </a:r>
            <a:r>
              <a:rPr sz="1750" dirty="0">
                <a:latin typeface="Lucida Sans Unicode"/>
                <a:cs typeface="Lucida Sans Unicode"/>
              </a:rPr>
              <a:t>	</a:t>
            </a:r>
            <a:r>
              <a:rPr sz="2550" spc="-37" baseline="1633" dirty="0">
                <a:latin typeface="Arial MT"/>
                <a:cs typeface="Arial MT"/>
              </a:rPr>
              <a:t>19</a:t>
            </a:r>
            <a:endParaRPr sz="2550" baseline="1633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02347" y="7113505"/>
            <a:ext cx="1314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latin typeface="Arial MT"/>
                <a:cs typeface="Arial MT"/>
              </a:rPr>
              <a:t>2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51441" y="1390484"/>
            <a:ext cx="26543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5" dirty="0">
                <a:latin typeface="Arial MT"/>
                <a:cs typeface="Arial MT"/>
              </a:rPr>
              <a:t>03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51441" y="2113597"/>
            <a:ext cx="26543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5" dirty="0">
                <a:latin typeface="Arial MT"/>
                <a:cs typeface="Arial MT"/>
              </a:rPr>
              <a:t>04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51441" y="3060822"/>
            <a:ext cx="26543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5" dirty="0">
                <a:latin typeface="Arial MT"/>
                <a:cs typeface="Arial MT"/>
              </a:rPr>
              <a:t>09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051441" y="3922517"/>
            <a:ext cx="26543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5" dirty="0">
                <a:latin typeface="Arial MT"/>
                <a:cs typeface="Arial MT"/>
              </a:rPr>
              <a:t>14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51441" y="4965187"/>
            <a:ext cx="26543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5" dirty="0">
                <a:latin typeface="Arial MT"/>
                <a:cs typeface="Arial MT"/>
              </a:rPr>
              <a:t>16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23424" y="-63"/>
            <a:ext cx="0" cy="7560309"/>
          </a:xfrm>
          <a:custGeom>
            <a:avLst/>
            <a:gdLst/>
            <a:ahLst/>
            <a:cxnLst/>
            <a:rect l="l" t="t" r="r" b="b"/>
            <a:pathLst>
              <a:path h="7560309">
                <a:moveTo>
                  <a:pt x="0" y="7559999"/>
                </a:moveTo>
                <a:lnTo>
                  <a:pt x="0" y="0"/>
                </a:lnTo>
              </a:path>
            </a:pathLst>
          </a:custGeom>
          <a:ln w="38099">
            <a:solidFill>
              <a:srgbClr val="F7D5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1250" y="356298"/>
            <a:ext cx="3903345" cy="878205"/>
          </a:xfrm>
          <a:custGeom>
            <a:avLst/>
            <a:gdLst/>
            <a:ahLst/>
            <a:cxnLst/>
            <a:rect l="l" t="t" r="r" b="b"/>
            <a:pathLst>
              <a:path w="3903345" h="878205">
                <a:moveTo>
                  <a:pt x="3902989" y="361873"/>
                </a:moveTo>
                <a:lnTo>
                  <a:pt x="3871480" y="325145"/>
                </a:lnTo>
                <a:lnTo>
                  <a:pt x="3831818" y="301663"/>
                </a:lnTo>
                <a:lnTo>
                  <a:pt x="3789756" y="280543"/>
                </a:lnTo>
                <a:lnTo>
                  <a:pt x="3746258" y="260934"/>
                </a:lnTo>
                <a:lnTo>
                  <a:pt x="3696246" y="239331"/>
                </a:lnTo>
                <a:lnTo>
                  <a:pt x="3689832" y="236347"/>
                </a:lnTo>
                <a:lnTo>
                  <a:pt x="3684333" y="224980"/>
                </a:lnTo>
                <a:lnTo>
                  <a:pt x="3689667" y="218071"/>
                </a:lnTo>
                <a:lnTo>
                  <a:pt x="3695001" y="212407"/>
                </a:lnTo>
                <a:lnTo>
                  <a:pt x="3728389" y="180289"/>
                </a:lnTo>
                <a:lnTo>
                  <a:pt x="3763670" y="148971"/>
                </a:lnTo>
                <a:lnTo>
                  <a:pt x="3797262" y="117106"/>
                </a:lnTo>
                <a:lnTo>
                  <a:pt x="3825519" y="83350"/>
                </a:lnTo>
                <a:lnTo>
                  <a:pt x="3844848" y="46355"/>
                </a:lnTo>
                <a:lnTo>
                  <a:pt x="3807930" y="40335"/>
                </a:lnTo>
                <a:lnTo>
                  <a:pt x="3770871" y="37084"/>
                </a:lnTo>
                <a:lnTo>
                  <a:pt x="3733673" y="36626"/>
                </a:lnTo>
                <a:lnTo>
                  <a:pt x="3696335" y="38950"/>
                </a:lnTo>
                <a:lnTo>
                  <a:pt x="3224212" y="25565"/>
                </a:lnTo>
                <a:lnTo>
                  <a:pt x="2132342" y="3543"/>
                </a:lnTo>
                <a:lnTo>
                  <a:pt x="907516" y="0"/>
                </a:lnTo>
                <a:lnTo>
                  <a:pt x="36461" y="42138"/>
                </a:lnTo>
                <a:lnTo>
                  <a:pt x="16598" y="51282"/>
                </a:lnTo>
                <a:lnTo>
                  <a:pt x="21196" y="67830"/>
                </a:lnTo>
                <a:lnTo>
                  <a:pt x="43611" y="89776"/>
                </a:lnTo>
                <a:lnTo>
                  <a:pt x="77139" y="115087"/>
                </a:lnTo>
                <a:lnTo>
                  <a:pt x="115125" y="141744"/>
                </a:lnTo>
                <a:lnTo>
                  <a:pt x="150876" y="167728"/>
                </a:lnTo>
                <a:lnTo>
                  <a:pt x="183819" y="197510"/>
                </a:lnTo>
                <a:lnTo>
                  <a:pt x="194284" y="219024"/>
                </a:lnTo>
                <a:lnTo>
                  <a:pt x="191325" y="230289"/>
                </a:lnTo>
                <a:lnTo>
                  <a:pt x="158051" y="255739"/>
                </a:lnTo>
                <a:lnTo>
                  <a:pt x="108077" y="274345"/>
                </a:lnTo>
                <a:lnTo>
                  <a:pt x="82194" y="280771"/>
                </a:lnTo>
                <a:lnTo>
                  <a:pt x="73748" y="283121"/>
                </a:lnTo>
                <a:lnTo>
                  <a:pt x="65963" y="286232"/>
                </a:lnTo>
                <a:lnTo>
                  <a:pt x="59372" y="290525"/>
                </a:lnTo>
                <a:lnTo>
                  <a:pt x="52628" y="300850"/>
                </a:lnTo>
                <a:lnTo>
                  <a:pt x="52387" y="312547"/>
                </a:lnTo>
                <a:lnTo>
                  <a:pt x="56756" y="324599"/>
                </a:lnTo>
                <a:lnTo>
                  <a:pt x="63842" y="336016"/>
                </a:lnTo>
                <a:lnTo>
                  <a:pt x="78041" y="354025"/>
                </a:lnTo>
                <a:lnTo>
                  <a:pt x="92798" y="371805"/>
                </a:lnTo>
                <a:lnTo>
                  <a:pt x="106832" y="389839"/>
                </a:lnTo>
                <a:lnTo>
                  <a:pt x="118897" y="408609"/>
                </a:lnTo>
                <a:lnTo>
                  <a:pt x="127457" y="428675"/>
                </a:lnTo>
                <a:lnTo>
                  <a:pt x="131025" y="449541"/>
                </a:lnTo>
                <a:lnTo>
                  <a:pt x="128308" y="470039"/>
                </a:lnTo>
                <a:lnTo>
                  <a:pt x="100647" y="504710"/>
                </a:lnTo>
                <a:lnTo>
                  <a:pt x="54381" y="526884"/>
                </a:lnTo>
                <a:lnTo>
                  <a:pt x="29387" y="536105"/>
                </a:lnTo>
                <a:lnTo>
                  <a:pt x="20561" y="539699"/>
                </a:lnTo>
                <a:lnTo>
                  <a:pt x="12319" y="543966"/>
                </a:lnTo>
                <a:lnTo>
                  <a:pt x="5562" y="549173"/>
                </a:lnTo>
                <a:lnTo>
                  <a:pt x="1143" y="555548"/>
                </a:lnTo>
                <a:lnTo>
                  <a:pt x="0" y="562787"/>
                </a:lnTo>
                <a:lnTo>
                  <a:pt x="1816" y="570230"/>
                </a:lnTo>
                <a:lnTo>
                  <a:pt x="5588" y="577557"/>
                </a:lnTo>
                <a:lnTo>
                  <a:pt x="10325" y="584504"/>
                </a:lnTo>
                <a:lnTo>
                  <a:pt x="119227" y="734999"/>
                </a:lnTo>
                <a:lnTo>
                  <a:pt x="85293" y="760641"/>
                </a:lnTo>
                <a:lnTo>
                  <a:pt x="55397" y="788949"/>
                </a:lnTo>
                <a:lnTo>
                  <a:pt x="29870" y="819531"/>
                </a:lnTo>
                <a:lnTo>
                  <a:pt x="9042" y="852043"/>
                </a:lnTo>
                <a:lnTo>
                  <a:pt x="78778" y="865187"/>
                </a:lnTo>
                <a:lnTo>
                  <a:pt x="567093" y="869442"/>
                </a:lnTo>
                <a:lnTo>
                  <a:pt x="1687766" y="876515"/>
                </a:lnTo>
                <a:lnTo>
                  <a:pt x="2924352" y="877925"/>
                </a:lnTo>
                <a:lnTo>
                  <a:pt x="3760393" y="865187"/>
                </a:lnTo>
                <a:lnTo>
                  <a:pt x="3774236" y="864654"/>
                </a:lnTo>
                <a:lnTo>
                  <a:pt x="3788092" y="864362"/>
                </a:lnTo>
                <a:lnTo>
                  <a:pt x="3801948" y="864247"/>
                </a:lnTo>
                <a:lnTo>
                  <a:pt x="3815816" y="864247"/>
                </a:lnTo>
                <a:lnTo>
                  <a:pt x="3818242" y="836028"/>
                </a:lnTo>
                <a:lnTo>
                  <a:pt x="3812705" y="808037"/>
                </a:lnTo>
                <a:lnTo>
                  <a:pt x="3799611" y="781469"/>
                </a:lnTo>
                <a:lnTo>
                  <a:pt x="3779380" y="757542"/>
                </a:lnTo>
                <a:lnTo>
                  <a:pt x="3775265" y="754456"/>
                </a:lnTo>
                <a:lnTo>
                  <a:pt x="3772166" y="750544"/>
                </a:lnTo>
                <a:lnTo>
                  <a:pt x="3770109" y="745832"/>
                </a:lnTo>
                <a:lnTo>
                  <a:pt x="3768166" y="738924"/>
                </a:lnTo>
                <a:lnTo>
                  <a:pt x="3773665" y="732142"/>
                </a:lnTo>
                <a:lnTo>
                  <a:pt x="3779824" y="726808"/>
                </a:lnTo>
                <a:lnTo>
                  <a:pt x="3806393" y="708736"/>
                </a:lnTo>
                <a:lnTo>
                  <a:pt x="3835895" y="692721"/>
                </a:lnTo>
                <a:lnTo>
                  <a:pt x="3862832" y="675563"/>
                </a:lnTo>
                <a:lnTo>
                  <a:pt x="3881691" y="654024"/>
                </a:lnTo>
                <a:lnTo>
                  <a:pt x="3886809" y="634593"/>
                </a:lnTo>
                <a:lnTo>
                  <a:pt x="3883444" y="614832"/>
                </a:lnTo>
                <a:lnTo>
                  <a:pt x="3857371" y="579323"/>
                </a:lnTo>
                <a:lnTo>
                  <a:pt x="3816007" y="553669"/>
                </a:lnTo>
                <a:lnTo>
                  <a:pt x="3768585" y="533831"/>
                </a:lnTo>
                <a:lnTo>
                  <a:pt x="3753497" y="527138"/>
                </a:lnTo>
                <a:lnTo>
                  <a:pt x="3740010" y="518807"/>
                </a:lnTo>
                <a:lnTo>
                  <a:pt x="3730955" y="508812"/>
                </a:lnTo>
                <a:lnTo>
                  <a:pt x="3729126" y="497192"/>
                </a:lnTo>
                <a:lnTo>
                  <a:pt x="3732034" y="490664"/>
                </a:lnTo>
                <a:lnTo>
                  <a:pt x="3788321" y="455891"/>
                </a:lnTo>
                <a:lnTo>
                  <a:pt x="3826154" y="437083"/>
                </a:lnTo>
                <a:lnTo>
                  <a:pt x="3861244" y="416382"/>
                </a:lnTo>
                <a:lnTo>
                  <a:pt x="3890086" y="391274"/>
                </a:lnTo>
                <a:lnTo>
                  <a:pt x="3895483" y="384454"/>
                </a:lnTo>
                <a:lnTo>
                  <a:pt x="3899789" y="377215"/>
                </a:lnTo>
                <a:lnTo>
                  <a:pt x="3902456" y="369646"/>
                </a:lnTo>
                <a:lnTo>
                  <a:pt x="3902989" y="361873"/>
                </a:lnTo>
                <a:close/>
              </a:path>
            </a:pathLst>
          </a:custGeom>
          <a:solidFill>
            <a:srgbClr val="D8E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716" y="1330780"/>
            <a:ext cx="4574991" cy="23066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69237" y="1645161"/>
            <a:ext cx="3538219" cy="475191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34564" y="571504"/>
            <a:ext cx="341376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20" dirty="0"/>
              <a:t>Правила</a:t>
            </a:r>
            <a:r>
              <a:rPr sz="2500" spc="-90" dirty="0"/>
              <a:t> звертання</a:t>
            </a:r>
            <a:r>
              <a:rPr sz="2500" b="1" spc="-90" dirty="0">
                <a:latin typeface="Arial"/>
                <a:cs typeface="Arial"/>
              </a:rPr>
              <a:t>:</a:t>
            </a:r>
            <a:endParaRPr sz="25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5565" y="3253285"/>
            <a:ext cx="4574991" cy="416063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90436" y="1612930"/>
            <a:ext cx="4010660" cy="5420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8595" indent="-188595" algn="ctr">
              <a:lnSpc>
                <a:spcPct val="100000"/>
              </a:lnSpc>
              <a:spcBef>
                <a:spcPts val="100"/>
              </a:spcBef>
              <a:buSzPct val="93939"/>
              <a:buFont typeface="Arial MT"/>
              <a:buAutoNum type="arabicPeriod"/>
              <a:tabLst>
                <a:tab pos="188595" algn="l"/>
              </a:tabLst>
            </a:pPr>
            <a:r>
              <a:rPr sz="1650" dirty="0">
                <a:latin typeface="Lucida Sans Unicode"/>
                <a:cs typeface="Lucida Sans Unicode"/>
              </a:rPr>
              <a:t>Ставте</a:t>
            </a:r>
            <a:r>
              <a:rPr sz="1650" spc="16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себе</a:t>
            </a:r>
            <a:r>
              <a:rPr sz="1650" spc="16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на</a:t>
            </a:r>
            <a:r>
              <a:rPr sz="1650" spc="16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мıсце</a:t>
            </a:r>
            <a:r>
              <a:rPr sz="1650" spc="160" dirty="0">
                <a:latin typeface="Lucida Sans Unicode"/>
                <a:cs typeface="Lucida Sans Unicode"/>
              </a:rPr>
              <a:t> </a:t>
            </a:r>
            <a:r>
              <a:rPr sz="1650" spc="-10" dirty="0">
                <a:latin typeface="Lucida Sans Unicode"/>
                <a:cs typeface="Lucida Sans Unicode"/>
              </a:rPr>
              <a:t>людини</a:t>
            </a:r>
            <a:endParaRPr sz="1650">
              <a:latin typeface="Lucida Sans Unicode"/>
              <a:cs typeface="Lucida Sans Unicode"/>
            </a:endParaRPr>
          </a:p>
          <a:p>
            <a:pPr marL="296545" marR="288925" indent="188595" algn="ctr">
              <a:lnSpc>
                <a:spcPct val="113599"/>
              </a:lnSpc>
              <a:spcBef>
                <a:spcPts val="2250"/>
              </a:spcBef>
              <a:buSzPct val="93939"/>
              <a:buFont typeface="Arial MT"/>
              <a:buAutoNum type="arabicPeriod"/>
              <a:tabLst>
                <a:tab pos="485140" algn="l"/>
              </a:tabLst>
            </a:pPr>
            <a:r>
              <a:rPr sz="1650" spc="75" dirty="0">
                <a:latin typeface="Lucida Sans Unicode"/>
                <a:cs typeface="Lucida Sans Unicode"/>
              </a:rPr>
              <a:t>Вживайте</a:t>
            </a:r>
            <a:r>
              <a:rPr sz="1650" spc="26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клıнıчнı</a:t>
            </a:r>
            <a:r>
              <a:rPr sz="1650" spc="27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термıни</a:t>
            </a:r>
            <a:r>
              <a:rPr sz="1650" spc="270" dirty="0">
                <a:latin typeface="Lucida Sans Unicode"/>
                <a:cs typeface="Lucida Sans Unicode"/>
              </a:rPr>
              <a:t> </a:t>
            </a:r>
            <a:r>
              <a:rPr sz="1650" spc="-25" dirty="0">
                <a:latin typeface="Lucida Sans Unicode"/>
                <a:cs typeface="Lucida Sans Unicode"/>
              </a:rPr>
              <a:t>та </a:t>
            </a:r>
            <a:r>
              <a:rPr sz="1650" dirty="0">
                <a:latin typeface="Lucida Sans Unicode"/>
                <a:cs typeface="Lucida Sans Unicode"/>
              </a:rPr>
              <a:t>дıагнози</a:t>
            </a:r>
            <a:r>
              <a:rPr sz="1650" spc="95" dirty="0">
                <a:latin typeface="Lucida Sans Unicode"/>
                <a:cs typeface="Lucida Sans Unicode"/>
              </a:rPr>
              <a:t> </a:t>
            </a:r>
            <a:r>
              <a:rPr sz="1650" spc="55" dirty="0">
                <a:latin typeface="Lucida Sans Unicode"/>
                <a:cs typeface="Lucida Sans Unicode"/>
              </a:rPr>
              <a:t>лише</a:t>
            </a:r>
            <a:r>
              <a:rPr sz="1650" spc="95" dirty="0">
                <a:latin typeface="Lucida Sans Unicode"/>
                <a:cs typeface="Lucida Sans Unicode"/>
              </a:rPr>
              <a:t> </a:t>
            </a:r>
            <a:r>
              <a:rPr sz="1650" spc="85" dirty="0">
                <a:latin typeface="Lucida Sans Unicode"/>
                <a:cs typeface="Lucida Sans Unicode"/>
              </a:rPr>
              <a:t>в</a:t>
            </a:r>
            <a:r>
              <a:rPr sz="1650" spc="95" dirty="0">
                <a:latin typeface="Lucida Sans Unicode"/>
                <a:cs typeface="Lucida Sans Unicode"/>
              </a:rPr>
              <a:t> </a:t>
            </a:r>
            <a:r>
              <a:rPr sz="1650" spc="-10" dirty="0">
                <a:latin typeface="Lucida Sans Unicode"/>
                <a:cs typeface="Lucida Sans Unicode"/>
              </a:rPr>
              <a:t>потрıбному контекстı</a:t>
            </a:r>
            <a:endParaRPr sz="1650">
              <a:latin typeface="Lucida Sans Unicode"/>
              <a:cs typeface="Lucida Sans Unicode"/>
            </a:endParaRPr>
          </a:p>
          <a:p>
            <a:pPr marL="188595" indent="-188595" algn="ctr">
              <a:lnSpc>
                <a:spcPct val="100000"/>
              </a:lnSpc>
              <a:spcBef>
                <a:spcPts val="2520"/>
              </a:spcBef>
              <a:buSzPct val="93939"/>
              <a:buFont typeface="Arial MT"/>
              <a:buAutoNum type="arabicPeriod"/>
              <a:tabLst>
                <a:tab pos="188595" algn="l"/>
              </a:tabLst>
            </a:pPr>
            <a:r>
              <a:rPr sz="1650" dirty="0">
                <a:latin typeface="Lucida Sans Unicode"/>
                <a:cs typeface="Lucida Sans Unicode"/>
              </a:rPr>
              <a:t>Уникайте</a:t>
            </a:r>
            <a:r>
              <a:rPr sz="1650" spc="240" dirty="0">
                <a:latin typeface="Lucida Sans Unicode"/>
                <a:cs typeface="Lucida Sans Unicode"/>
              </a:rPr>
              <a:t> </a:t>
            </a:r>
            <a:r>
              <a:rPr sz="1650" spc="50" dirty="0">
                <a:latin typeface="Lucida Sans Unicode"/>
                <a:cs typeface="Lucida Sans Unicode"/>
              </a:rPr>
              <a:t>маскувальних</a:t>
            </a:r>
            <a:r>
              <a:rPr sz="1650" spc="245" dirty="0">
                <a:latin typeface="Lucida Sans Unicode"/>
                <a:cs typeface="Lucida Sans Unicode"/>
              </a:rPr>
              <a:t> </a:t>
            </a:r>
            <a:r>
              <a:rPr sz="1650" spc="-20" dirty="0">
                <a:latin typeface="Lucida Sans Unicode"/>
                <a:cs typeface="Lucida Sans Unicode"/>
              </a:rPr>
              <a:t>слıв</a:t>
            </a:r>
            <a:endParaRPr sz="1650">
              <a:latin typeface="Lucida Sans Unicode"/>
              <a:cs typeface="Lucida Sans Unicode"/>
            </a:endParaRPr>
          </a:p>
          <a:p>
            <a:pPr marL="188595" indent="-188595" algn="ctr">
              <a:lnSpc>
                <a:spcPct val="100000"/>
              </a:lnSpc>
              <a:spcBef>
                <a:spcPts val="2520"/>
              </a:spcBef>
              <a:buSzPct val="93939"/>
              <a:buFont typeface="Arial MT"/>
              <a:buAutoNum type="arabicPeriod"/>
              <a:tabLst>
                <a:tab pos="188595" algn="l"/>
              </a:tabLst>
            </a:pPr>
            <a:r>
              <a:rPr sz="1650" spc="50" dirty="0">
                <a:latin typeface="Lucida Sans Unicode"/>
                <a:cs typeface="Lucida Sans Unicode"/>
              </a:rPr>
              <a:t>Використовуйте</a:t>
            </a:r>
            <a:r>
              <a:rPr sz="1650" spc="85" dirty="0">
                <a:latin typeface="Lucida Sans Unicode"/>
                <a:cs typeface="Lucida Sans Unicode"/>
              </a:rPr>
              <a:t> </a:t>
            </a:r>
            <a:r>
              <a:rPr sz="1650" spc="-10" dirty="0">
                <a:latin typeface="Lucida Sans Unicode"/>
                <a:cs typeface="Lucida Sans Unicode"/>
              </a:rPr>
              <a:t>фемıнıтиви</a:t>
            </a:r>
            <a:endParaRPr sz="1650">
              <a:latin typeface="Lucida Sans Unicode"/>
              <a:cs typeface="Lucida Sans Unicode"/>
            </a:endParaRPr>
          </a:p>
          <a:p>
            <a:pPr marL="188595" indent="-188595" algn="ctr">
              <a:lnSpc>
                <a:spcPct val="100000"/>
              </a:lnSpc>
              <a:spcBef>
                <a:spcPts val="2520"/>
              </a:spcBef>
              <a:buSzPct val="93939"/>
              <a:buFont typeface="Arial MT"/>
              <a:buAutoNum type="arabicPeriod"/>
              <a:tabLst>
                <a:tab pos="188595" algn="l"/>
              </a:tabLst>
            </a:pPr>
            <a:r>
              <a:rPr sz="1650" dirty="0">
                <a:latin typeface="Lucida Sans Unicode"/>
                <a:cs typeface="Lucida Sans Unicode"/>
              </a:rPr>
              <a:t>Не</a:t>
            </a:r>
            <a:r>
              <a:rPr sz="1650" spc="85" dirty="0">
                <a:latin typeface="Lucida Sans Unicode"/>
                <a:cs typeface="Lucida Sans Unicode"/>
              </a:rPr>
              <a:t> </a:t>
            </a:r>
            <a:r>
              <a:rPr sz="1650" spc="60" dirty="0">
                <a:latin typeface="Lucida Sans Unicode"/>
                <a:cs typeface="Lucida Sans Unicode"/>
              </a:rPr>
              <a:t>кажıть</a:t>
            </a:r>
            <a:r>
              <a:rPr sz="1650" spc="85" dirty="0">
                <a:latin typeface="Lucida Sans Unicode"/>
                <a:cs typeface="Lucida Sans Unicode"/>
              </a:rPr>
              <a:t> </a:t>
            </a:r>
            <a:r>
              <a:rPr sz="1650" spc="65" dirty="0">
                <a:latin typeface="Lucida Sans Unicode"/>
                <a:cs typeface="Lucida Sans Unicode"/>
              </a:rPr>
              <a:t>бıльше</a:t>
            </a:r>
            <a:r>
              <a:rPr sz="1650" spc="65" dirty="0">
                <a:latin typeface="Arial MT"/>
                <a:cs typeface="Arial MT"/>
              </a:rPr>
              <a:t>,</a:t>
            </a:r>
            <a:r>
              <a:rPr sz="1650" spc="155" dirty="0">
                <a:latin typeface="Arial MT"/>
                <a:cs typeface="Arial MT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нıж</a:t>
            </a:r>
            <a:r>
              <a:rPr sz="1650" spc="85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є</a:t>
            </a:r>
            <a:r>
              <a:rPr sz="1650" spc="9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на</a:t>
            </a:r>
            <a:r>
              <a:rPr sz="1650" spc="85" dirty="0">
                <a:latin typeface="Lucida Sans Unicode"/>
                <a:cs typeface="Lucida Sans Unicode"/>
              </a:rPr>
              <a:t> </a:t>
            </a:r>
            <a:r>
              <a:rPr sz="1650" spc="-10" dirty="0">
                <a:latin typeface="Lucida Sans Unicode"/>
                <a:cs typeface="Lucida Sans Unicode"/>
              </a:rPr>
              <a:t>справдı</a:t>
            </a:r>
            <a:endParaRPr sz="1650">
              <a:latin typeface="Lucida Sans Unicode"/>
              <a:cs typeface="Lucida Sans Unicode"/>
            </a:endParaRPr>
          </a:p>
          <a:p>
            <a:pPr marL="148590" marR="141605" indent="188595" algn="ctr">
              <a:lnSpc>
                <a:spcPct val="113599"/>
              </a:lnSpc>
              <a:spcBef>
                <a:spcPts val="2250"/>
              </a:spcBef>
              <a:buSzPct val="93939"/>
              <a:buFont typeface="Arial MT"/>
              <a:buAutoNum type="arabicPeriod"/>
              <a:tabLst>
                <a:tab pos="337185" algn="l"/>
              </a:tabLst>
            </a:pPr>
            <a:r>
              <a:rPr sz="1650" dirty="0">
                <a:latin typeface="Lucida Sans Unicode"/>
                <a:cs typeface="Lucida Sans Unicode"/>
              </a:rPr>
              <a:t>Утримуйтеся</a:t>
            </a:r>
            <a:r>
              <a:rPr sz="1650" spc="21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вıд</a:t>
            </a:r>
            <a:r>
              <a:rPr sz="1650" spc="210" dirty="0">
                <a:latin typeface="Lucida Sans Unicode"/>
                <a:cs typeface="Lucida Sans Unicode"/>
              </a:rPr>
              <a:t> </a:t>
            </a:r>
            <a:r>
              <a:rPr sz="1650" spc="65" dirty="0">
                <a:latin typeface="Lucida Sans Unicode"/>
                <a:cs typeface="Lucida Sans Unicode"/>
              </a:rPr>
              <a:t>узагальнень</a:t>
            </a:r>
            <a:r>
              <a:rPr sz="1650" spc="215" dirty="0">
                <a:latin typeface="Lucida Sans Unicode"/>
                <a:cs typeface="Lucida Sans Unicode"/>
              </a:rPr>
              <a:t> </a:t>
            </a:r>
            <a:r>
              <a:rPr sz="1650" spc="-25" dirty="0">
                <a:latin typeface="Lucida Sans Unicode"/>
                <a:cs typeface="Lucida Sans Unicode"/>
              </a:rPr>
              <a:t>та </a:t>
            </a:r>
            <a:r>
              <a:rPr sz="1650" spc="-10" dirty="0">
                <a:latin typeface="Lucida Sans Unicode"/>
                <a:cs typeface="Lucida Sans Unicode"/>
              </a:rPr>
              <a:t>категоричностı</a:t>
            </a:r>
            <a:endParaRPr sz="1650">
              <a:latin typeface="Lucida Sans Unicode"/>
              <a:cs typeface="Lucida Sans Unicode"/>
            </a:endParaRPr>
          </a:p>
          <a:p>
            <a:pPr marL="342900" marR="335280" indent="188595" algn="ctr">
              <a:lnSpc>
                <a:spcPct val="113599"/>
              </a:lnSpc>
              <a:spcBef>
                <a:spcPts val="2250"/>
              </a:spcBef>
              <a:buSzPct val="93939"/>
              <a:buFont typeface="Arial MT"/>
              <a:buAutoNum type="arabicPeriod"/>
              <a:tabLst>
                <a:tab pos="531495" algn="l"/>
              </a:tabLst>
            </a:pPr>
            <a:r>
              <a:rPr sz="1650" spc="50" dirty="0">
                <a:latin typeface="Lucida Sans Unicode"/>
                <a:cs typeface="Lucida Sans Unicode"/>
              </a:rPr>
              <a:t>Використовуйте</a:t>
            </a:r>
            <a:r>
              <a:rPr sz="1650" spc="85" dirty="0">
                <a:latin typeface="Lucida Sans Unicode"/>
                <a:cs typeface="Lucida Sans Unicode"/>
              </a:rPr>
              <a:t> </a:t>
            </a:r>
            <a:r>
              <a:rPr sz="1650" spc="45" dirty="0">
                <a:latin typeface="Lucida Sans Unicode"/>
                <a:cs typeface="Lucida Sans Unicode"/>
              </a:rPr>
              <a:t>нейтральну </a:t>
            </a:r>
            <a:r>
              <a:rPr sz="1650" spc="-10" dirty="0">
                <a:latin typeface="Lucida Sans Unicode"/>
                <a:cs typeface="Lucida Sans Unicode"/>
              </a:rPr>
              <a:t>термıнологıю</a:t>
            </a:r>
            <a:endParaRPr sz="1650">
              <a:latin typeface="Lucida Sans Unicode"/>
              <a:cs typeface="Lucida Sans Unicode"/>
            </a:endParaRPr>
          </a:p>
          <a:p>
            <a:pPr marL="188595" indent="-188595" algn="ctr">
              <a:lnSpc>
                <a:spcPct val="100000"/>
              </a:lnSpc>
              <a:spcBef>
                <a:spcPts val="2520"/>
              </a:spcBef>
              <a:buSzPct val="93939"/>
              <a:buFont typeface="Arial MT"/>
              <a:buAutoNum type="arabicPeriod"/>
              <a:tabLst>
                <a:tab pos="188595" algn="l"/>
              </a:tabLst>
            </a:pPr>
            <a:r>
              <a:rPr sz="1650" spc="55" dirty="0">
                <a:latin typeface="Lucida Sans Unicode"/>
                <a:cs typeface="Lucida Sans Unicode"/>
              </a:rPr>
              <a:t>Запитайте</a:t>
            </a:r>
            <a:r>
              <a:rPr sz="1650" spc="110" dirty="0">
                <a:latin typeface="Lucida Sans Unicode"/>
                <a:cs typeface="Lucida Sans Unicode"/>
              </a:rPr>
              <a:t> </a:t>
            </a:r>
            <a:r>
              <a:rPr sz="1650" dirty="0">
                <a:latin typeface="Lucida Sans Unicode"/>
                <a:cs typeface="Lucida Sans Unicode"/>
              </a:rPr>
              <a:t>саму</a:t>
            </a:r>
            <a:r>
              <a:rPr sz="1650" spc="110" dirty="0">
                <a:latin typeface="Lucida Sans Unicode"/>
                <a:cs typeface="Lucida Sans Unicode"/>
              </a:rPr>
              <a:t> </a:t>
            </a:r>
            <a:r>
              <a:rPr sz="1650" spc="-10" dirty="0">
                <a:latin typeface="Lucida Sans Unicode"/>
                <a:cs typeface="Lucida Sans Unicode"/>
              </a:rPr>
              <a:t>людину</a:t>
            </a:r>
            <a:endParaRPr sz="165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7015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37318" y="288353"/>
            <a:ext cx="3696335" cy="831850"/>
          </a:xfrm>
          <a:custGeom>
            <a:avLst/>
            <a:gdLst/>
            <a:ahLst/>
            <a:cxnLst/>
            <a:rect l="l" t="t" r="r" b="b"/>
            <a:pathLst>
              <a:path w="3696334" h="831850">
                <a:moveTo>
                  <a:pt x="3696157" y="342684"/>
                </a:moveTo>
                <a:lnTo>
                  <a:pt x="3666312" y="307911"/>
                </a:lnTo>
                <a:lnTo>
                  <a:pt x="3628745" y="285661"/>
                </a:lnTo>
                <a:lnTo>
                  <a:pt x="3588918" y="265671"/>
                </a:lnTo>
                <a:lnTo>
                  <a:pt x="3547719" y="247103"/>
                </a:lnTo>
                <a:lnTo>
                  <a:pt x="3500361" y="226644"/>
                </a:lnTo>
                <a:lnTo>
                  <a:pt x="3494290" y="223824"/>
                </a:lnTo>
                <a:lnTo>
                  <a:pt x="3489083" y="213055"/>
                </a:lnTo>
                <a:lnTo>
                  <a:pt x="3494138" y="206514"/>
                </a:lnTo>
                <a:lnTo>
                  <a:pt x="3499193" y="201142"/>
                </a:lnTo>
                <a:lnTo>
                  <a:pt x="3539121" y="163296"/>
                </a:lnTo>
                <a:lnTo>
                  <a:pt x="3580536" y="126136"/>
                </a:lnTo>
                <a:lnTo>
                  <a:pt x="3616756" y="87160"/>
                </a:lnTo>
                <a:lnTo>
                  <a:pt x="3641090" y="43891"/>
                </a:lnTo>
                <a:lnTo>
                  <a:pt x="3606127" y="38188"/>
                </a:lnTo>
                <a:lnTo>
                  <a:pt x="3571024" y="35115"/>
                </a:lnTo>
                <a:lnTo>
                  <a:pt x="3535794" y="34683"/>
                </a:lnTo>
                <a:lnTo>
                  <a:pt x="3500437" y="36880"/>
                </a:lnTo>
                <a:lnTo>
                  <a:pt x="3053334" y="24206"/>
                </a:lnTo>
                <a:lnTo>
                  <a:pt x="2019338" y="3340"/>
                </a:lnTo>
                <a:lnTo>
                  <a:pt x="859409" y="0"/>
                </a:lnTo>
                <a:lnTo>
                  <a:pt x="34531" y="39890"/>
                </a:lnTo>
                <a:lnTo>
                  <a:pt x="14998" y="50736"/>
                </a:lnTo>
                <a:lnTo>
                  <a:pt x="25577" y="70688"/>
                </a:lnTo>
                <a:lnTo>
                  <a:pt x="56248" y="96723"/>
                </a:lnTo>
                <a:lnTo>
                  <a:pt x="137642" y="154863"/>
                </a:lnTo>
                <a:lnTo>
                  <a:pt x="168313" y="180898"/>
                </a:lnTo>
                <a:lnTo>
                  <a:pt x="174066" y="187045"/>
                </a:lnTo>
                <a:lnTo>
                  <a:pt x="179082" y="193471"/>
                </a:lnTo>
                <a:lnTo>
                  <a:pt x="182638" y="200240"/>
                </a:lnTo>
                <a:lnTo>
                  <a:pt x="183984" y="207403"/>
                </a:lnTo>
                <a:lnTo>
                  <a:pt x="181178" y="218084"/>
                </a:lnTo>
                <a:lnTo>
                  <a:pt x="149669" y="242189"/>
                </a:lnTo>
                <a:lnTo>
                  <a:pt x="102336" y="259803"/>
                </a:lnTo>
                <a:lnTo>
                  <a:pt x="77825" y="265887"/>
                </a:lnTo>
                <a:lnTo>
                  <a:pt x="69824" y="268109"/>
                </a:lnTo>
                <a:lnTo>
                  <a:pt x="62471" y="271056"/>
                </a:lnTo>
                <a:lnTo>
                  <a:pt x="56222" y="275132"/>
                </a:lnTo>
                <a:lnTo>
                  <a:pt x="49834" y="284899"/>
                </a:lnTo>
                <a:lnTo>
                  <a:pt x="49593" y="295973"/>
                </a:lnTo>
                <a:lnTo>
                  <a:pt x="53733" y="307390"/>
                </a:lnTo>
                <a:lnTo>
                  <a:pt x="60452" y="318211"/>
                </a:lnTo>
                <a:lnTo>
                  <a:pt x="73901" y="335254"/>
                </a:lnTo>
                <a:lnTo>
                  <a:pt x="87871" y="352094"/>
                </a:lnTo>
                <a:lnTo>
                  <a:pt x="101168" y="369176"/>
                </a:lnTo>
                <a:lnTo>
                  <a:pt x="112585" y="386943"/>
                </a:lnTo>
                <a:lnTo>
                  <a:pt x="120688" y="405955"/>
                </a:lnTo>
                <a:lnTo>
                  <a:pt x="124066" y="425704"/>
                </a:lnTo>
                <a:lnTo>
                  <a:pt x="121500" y="445135"/>
                </a:lnTo>
                <a:lnTo>
                  <a:pt x="95300" y="477951"/>
                </a:lnTo>
                <a:lnTo>
                  <a:pt x="51485" y="498957"/>
                </a:lnTo>
                <a:lnTo>
                  <a:pt x="27825" y="507695"/>
                </a:lnTo>
                <a:lnTo>
                  <a:pt x="19456" y="511086"/>
                </a:lnTo>
                <a:lnTo>
                  <a:pt x="11658" y="515137"/>
                </a:lnTo>
                <a:lnTo>
                  <a:pt x="5257" y="520065"/>
                </a:lnTo>
                <a:lnTo>
                  <a:pt x="1079" y="526097"/>
                </a:lnTo>
                <a:lnTo>
                  <a:pt x="0" y="532955"/>
                </a:lnTo>
                <a:lnTo>
                  <a:pt x="1714" y="540004"/>
                </a:lnTo>
                <a:lnTo>
                  <a:pt x="5283" y="546950"/>
                </a:lnTo>
                <a:lnTo>
                  <a:pt x="9766" y="553516"/>
                </a:lnTo>
                <a:lnTo>
                  <a:pt x="112890" y="696048"/>
                </a:lnTo>
                <a:lnTo>
                  <a:pt x="80772" y="720331"/>
                </a:lnTo>
                <a:lnTo>
                  <a:pt x="52463" y="747128"/>
                </a:lnTo>
                <a:lnTo>
                  <a:pt x="28282" y="776097"/>
                </a:lnTo>
                <a:lnTo>
                  <a:pt x="8559" y="806881"/>
                </a:lnTo>
                <a:lnTo>
                  <a:pt x="74587" y="819340"/>
                </a:lnTo>
                <a:lnTo>
                  <a:pt x="537032" y="823353"/>
                </a:lnTo>
                <a:lnTo>
                  <a:pt x="1598320" y="830059"/>
                </a:lnTo>
                <a:lnTo>
                  <a:pt x="2769374" y="831405"/>
                </a:lnTo>
                <a:lnTo>
                  <a:pt x="3561105" y="819340"/>
                </a:lnTo>
                <a:lnTo>
                  <a:pt x="3574211" y="818832"/>
                </a:lnTo>
                <a:lnTo>
                  <a:pt x="3587331" y="818553"/>
                </a:lnTo>
                <a:lnTo>
                  <a:pt x="3600462" y="818438"/>
                </a:lnTo>
                <a:lnTo>
                  <a:pt x="3613594" y="818438"/>
                </a:lnTo>
                <a:lnTo>
                  <a:pt x="3615893" y="791718"/>
                </a:lnTo>
                <a:lnTo>
                  <a:pt x="3610648" y="765213"/>
                </a:lnTo>
                <a:lnTo>
                  <a:pt x="3598240" y="740054"/>
                </a:lnTo>
                <a:lnTo>
                  <a:pt x="3579088" y="717384"/>
                </a:lnTo>
                <a:lnTo>
                  <a:pt x="3575189" y="714463"/>
                </a:lnTo>
                <a:lnTo>
                  <a:pt x="3572268" y="710768"/>
                </a:lnTo>
                <a:lnTo>
                  <a:pt x="3570313" y="706310"/>
                </a:lnTo>
                <a:lnTo>
                  <a:pt x="3568471" y="699770"/>
                </a:lnTo>
                <a:lnTo>
                  <a:pt x="3573678" y="693343"/>
                </a:lnTo>
                <a:lnTo>
                  <a:pt x="3579520" y="688289"/>
                </a:lnTo>
                <a:lnTo>
                  <a:pt x="3604679" y="671169"/>
                </a:lnTo>
                <a:lnTo>
                  <a:pt x="3632606" y="656005"/>
                </a:lnTo>
                <a:lnTo>
                  <a:pt x="3658120" y="639762"/>
                </a:lnTo>
                <a:lnTo>
                  <a:pt x="3675977" y="619353"/>
                </a:lnTo>
                <a:lnTo>
                  <a:pt x="3680828" y="600964"/>
                </a:lnTo>
                <a:lnTo>
                  <a:pt x="3677640" y="582244"/>
                </a:lnTo>
                <a:lnTo>
                  <a:pt x="3652951" y="548627"/>
                </a:lnTo>
                <a:lnTo>
                  <a:pt x="3613772" y="524319"/>
                </a:lnTo>
                <a:lnTo>
                  <a:pt x="3568865" y="505536"/>
                </a:lnTo>
                <a:lnTo>
                  <a:pt x="3554577" y="499198"/>
                </a:lnTo>
                <a:lnTo>
                  <a:pt x="3541814" y="491299"/>
                </a:lnTo>
                <a:lnTo>
                  <a:pt x="3533229" y="481850"/>
                </a:lnTo>
                <a:lnTo>
                  <a:pt x="3531501" y="470839"/>
                </a:lnTo>
                <a:lnTo>
                  <a:pt x="3534257" y="464654"/>
                </a:lnTo>
                <a:lnTo>
                  <a:pt x="3587559" y="431723"/>
                </a:lnTo>
                <a:lnTo>
                  <a:pt x="3623386" y="413905"/>
                </a:lnTo>
                <a:lnTo>
                  <a:pt x="3656609" y="394309"/>
                </a:lnTo>
                <a:lnTo>
                  <a:pt x="3683939" y="370535"/>
                </a:lnTo>
                <a:lnTo>
                  <a:pt x="3689045" y="364070"/>
                </a:lnTo>
                <a:lnTo>
                  <a:pt x="3693109" y="357212"/>
                </a:lnTo>
                <a:lnTo>
                  <a:pt x="3695649" y="350050"/>
                </a:lnTo>
                <a:lnTo>
                  <a:pt x="3696157" y="342684"/>
                </a:lnTo>
                <a:close/>
              </a:path>
            </a:pathLst>
          </a:custGeom>
          <a:solidFill>
            <a:srgbClr val="D8E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2963" y="2745168"/>
            <a:ext cx="2553970" cy="574040"/>
          </a:xfrm>
          <a:custGeom>
            <a:avLst/>
            <a:gdLst/>
            <a:ahLst/>
            <a:cxnLst/>
            <a:rect l="l" t="t" r="r" b="b"/>
            <a:pathLst>
              <a:path w="2553970" h="574039">
                <a:moveTo>
                  <a:pt x="2553385" y="243344"/>
                </a:moveTo>
                <a:lnTo>
                  <a:pt x="2506243" y="197154"/>
                </a:lnTo>
                <a:lnTo>
                  <a:pt x="2450325" y="170535"/>
                </a:lnTo>
                <a:lnTo>
                  <a:pt x="2417635" y="156413"/>
                </a:lnTo>
                <a:lnTo>
                  <a:pt x="2413444" y="154470"/>
                </a:lnTo>
                <a:lnTo>
                  <a:pt x="2409850" y="147027"/>
                </a:lnTo>
                <a:lnTo>
                  <a:pt x="2413343" y="142519"/>
                </a:lnTo>
                <a:lnTo>
                  <a:pt x="2416835" y="138811"/>
                </a:lnTo>
                <a:lnTo>
                  <a:pt x="2444381" y="112699"/>
                </a:lnTo>
                <a:lnTo>
                  <a:pt x="2472969" y="87045"/>
                </a:lnTo>
                <a:lnTo>
                  <a:pt x="2497975" y="60147"/>
                </a:lnTo>
                <a:lnTo>
                  <a:pt x="2514765" y="30289"/>
                </a:lnTo>
                <a:lnTo>
                  <a:pt x="2490635" y="26352"/>
                </a:lnTo>
                <a:lnTo>
                  <a:pt x="2466403" y="24231"/>
                </a:lnTo>
                <a:lnTo>
                  <a:pt x="2442095" y="23926"/>
                </a:lnTo>
                <a:lnTo>
                  <a:pt x="2417699" y="25450"/>
                </a:lnTo>
                <a:lnTo>
                  <a:pt x="2109127" y="16700"/>
                </a:lnTo>
                <a:lnTo>
                  <a:pt x="1395488" y="2298"/>
                </a:lnTo>
                <a:lnTo>
                  <a:pt x="594956" y="0"/>
                </a:lnTo>
                <a:lnTo>
                  <a:pt x="25654" y="27533"/>
                </a:lnTo>
                <a:lnTo>
                  <a:pt x="13665" y="41236"/>
                </a:lnTo>
                <a:lnTo>
                  <a:pt x="40640" y="66751"/>
                </a:lnTo>
                <a:lnTo>
                  <a:pt x="83210" y="96977"/>
                </a:lnTo>
                <a:lnTo>
                  <a:pt x="117983" y="124841"/>
                </a:lnTo>
                <a:lnTo>
                  <a:pt x="123393" y="130378"/>
                </a:lnTo>
                <a:lnTo>
                  <a:pt x="128803" y="136359"/>
                </a:lnTo>
                <a:lnTo>
                  <a:pt x="128803" y="143141"/>
                </a:lnTo>
                <a:lnTo>
                  <a:pt x="94424" y="171767"/>
                </a:lnTo>
                <a:lnTo>
                  <a:pt x="53733" y="183896"/>
                </a:lnTo>
                <a:lnTo>
                  <a:pt x="45707" y="185496"/>
                </a:lnTo>
                <a:lnTo>
                  <a:pt x="40627" y="189877"/>
                </a:lnTo>
                <a:lnTo>
                  <a:pt x="36207" y="196621"/>
                </a:lnTo>
                <a:lnTo>
                  <a:pt x="36055" y="204266"/>
                </a:lnTo>
                <a:lnTo>
                  <a:pt x="38912" y="212153"/>
                </a:lnTo>
                <a:lnTo>
                  <a:pt x="43548" y="219608"/>
                </a:lnTo>
                <a:lnTo>
                  <a:pt x="52819" y="231368"/>
                </a:lnTo>
                <a:lnTo>
                  <a:pt x="62471" y="242989"/>
                </a:lnTo>
                <a:lnTo>
                  <a:pt x="71640" y="254787"/>
                </a:lnTo>
                <a:lnTo>
                  <a:pt x="79527" y="267042"/>
                </a:lnTo>
                <a:lnTo>
                  <a:pt x="85128" y="280162"/>
                </a:lnTo>
                <a:lnTo>
                  <a:pt x="87452" y="293801"/>
                </a:lnTo>
                <a:lnTo>
                  <a:pt x="85674" y="307200"/>
                </a:lnTo>
                <a:lnTo>
                  <a:pt x="53301" y="337807"/>
                </a:lnTo>
                <a:lnTo>
                  <a:pt x="21031" y="350380"/>
                </a:lnTo>
                <a:lnTo>
                  <a:pt x="13322" y="353275"/>
                </a:lnTo>
                <a:lnTo>
                  <a:pt x="5130" y="356958"/>
                </a:lnTo>
                <a:lnTo>
                  <a:pt x="0" y="369227"/>
                </a:lnTo>
                <a:lnTo>
                  <a:pt x="4292" y="376224"/>
                </a:lnTo>
                <a:lnTo>
                  <a:pt x="8572" y="382016"/>
                </a:lnTo>
                <a:lnTo>
                  <a:pt x="79743" y="480377"/>
                </a:lnTo>
                <a:lnTo>
                  <a:pt x="57569" y="497141"/>
                </a:lnTo>
                <a:lnTo>
                  <a:pt x="38023" y="515632"/>
                </a:lnTo>
                <a:lnTo>
                  <a:pt x="21348" y="535622"/>
                </a:lnTo>
                <a:lnTo>
                  <a:pt x="7734" y="556869"/>
                </a:lnTo>
                <a:lnTo>
                  <a:pt x="53301" y="565467"/>
                </a:lnTo>
                <a:lnTo>
                  <a:pt x="372465" y="568248"/>
                </a:lnTo>
                <a:lnTo>
                  <a:pt x="1104925" y="572871"/>
                </a:lnTo>
                <a:lnTo>
                  <a:pt x="1913140" y="573798"/>
                </a:lnTo>
                <a:lnTo>
                  <a:pt x="2459571" y="565467"/>
                </a:lnTo>
                <a:lnTo>
                  <a:pt x="2468613" y="565111"/>
                </a:lnTo>
                <a:lnTo>
                  <a:pt x="2477668" y="564921"/>
                </a:lnTo>
                <a:lnTo>
                  <a:pt x="2486723" y="564845"/>
                </a:lnTo>
                <a:lnTo>
                  <a:pt x="2495791" y="564845"/>
                </a:lnTo>
                <a:lnTo>
                  <a:pt x="2497366" y="546404"/>
                </a:lnTo>
                <a:lnTo>
                  <a:pt x="2493746" y="528116"/>
                </a:lnTo>
                <a:lnTo>
                  <a:pt x="2485199" y="510743"/>
                </a:lnTo>
                <a:lnTo>
                  <a:pt x="2471966" y="495109"/>
                </a:lnTo>
                <a:lnTo>
                  <a:pt x="2469286" y="493090"/>
                </a:lnTo>
                <a:lnTo>
                  <a:pt x="2467267" y="490537"/>
                </a:lnTo>
                <a:lnTo>
                  <a:pt x="2465921" y="487464"/>
                </a:lnTo>
                <a:lnTo>
                  <a:pt x="2464651" y="482942"/>
                </a:lnTo>
                <a:lnTo>
                  <a:pt x="2468245" y="478510"/>
                </a:lnTo>
                <a:lnTo>
                  <a:pt x="2472271" y="475030"/>
                </a:lnTo>
                <a:lnTo>
                  <a:pt x="2489631" y="463207"/>
                </a:lnTo>
                <a:lnTo>
                  <a:pt x="2508910" y="452742"/>
                </a:lnTo>
                <a:lnTo>
                  <a:pt x="2526512" y="441528"/>
                </a:lnTo>
                <a:lnTo>
                  <a:pt x="2538844" y="427456"/>
                </a:lnTo>
                <a:lnTo>
                  <a:pt x="2542184" y="414756"/>
                </a:lnTo>
                <a:lnTo>
                  <a:pt x="2539987" y="401840"/>
                </a:lnTo>
                <a:lnTo>
                  <a:pt x="2510218" y="369557"/>
                </a:lnTo>
                <a:lnTo>
                  <a:pt x="2464917" y="348894"/>
                </a:lnTo>
                <a:lnTo>
                  <a:pt x="2455062" y="344525"/>
                </a:lnTo>
                <a:lnTo>
                  <a:pt x="2446248" y="339077"/>
                </a:lnTo>
                <a:lnTo>
                  <a:pt x="2440317" y="332549"/>
                </a:lnTo>
                <a:lnTo>
                  <a:pt x="2439124" y="324954"/>
                </a:lnTo>
                <a:lnTo>
                  <a:pt x="2440457" y="318897"/>
                </a:lnTo>
                <a:lnTo>
                  <a:pt x="2447074" y="314375"/>
                </a:lnTo>
                <a:lnTo>
                  <a:pt x="2453563" y="310654"/>
                </a:lnTo>
                <a:lnTo>
                  <a:pt x="2477820" y="297954"/>
                </a:lnTo>
                <a:lnTo>
                  <a:pt x="2502547" y="285661"/>
                </a:lnTo>
                <a:lnTo>
                  <a:pt x="2525484" y="272122"/>
                </a:lnTo>
                <a:lnTo>
                  <a:pt x="2544330" y="255727"/>
                </a:lnTo>
                <a:lnTo>
                  <a:pt x="2549360" y="249986"/>
                </a:lnTo>
                <a:lnTo>
                  <a:pt x="2553385" y="243344"/>
                </a:lnTo>
                <a:close/>
              </a:path>
            </a:pathLst>
          </a:custGeom>
          <a:solidFill>
            <a:srgbClr val="F1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901885" y="2602485"/>
            <a:ext cx="2553970" cy="748665"/>
            <a:chOff x="3901885" y="2602485"/>
            <a:chExt cx="2553970" cy="748665"/>
          </a:xfrm>
        </p:grpSpPr>
        <p:sp>
          <p:nvSpPr>
            <p:cNvPr id="5" name="object 5"/>
            <p:cNvSpPr/>
            <p:nvPr/>
          </p:nvSpPr>
          <p:spPr>
            <a:xfrm>
              <a:off x="3901884" y="2777324"/>
              <a:ext cx="2553970" cy="574040"/>
            </a:xfrm>
            <a:custGeom>
              <a:avLst/>
              <a:gdLst/>
              <a:ahLst/>
              <a:cxnLst/>
              <a:rect l="l" t="t" r="r" b="b"/>
              <a:pathLst>
                <a:path w="2553970" h="574039">
                  <a:moveTo>
                    <a:pt x="2553385" y="243357"/>
                  </a:moveTo>
                  <a:lnTo>
                    <a:pt x="2506243" y="197154"/>
                  </a:lnTo>
                  <a:lnTo>
                    <a:pt x="2450325" y="170548"/>
                  </a:lnTo>
                  <a:lnTo>
                    <a:pt x="2417635" y="156425"/>
                  </a:lnTo>
                  <a:lnTo>
                    <a:pt x="2413444" y="154482"/>
                  </a:lnTo>
                  <a:lnTo>
                    <a:pt x="2409850" y="147040"/>
                  </a:lnTo>
                  <a:lnTo>
                    <a:pt x="2413343" y="142532"/>
                  </a:lnTo>
                  <a:lnTo>
                    <a:pt x="2416822" y="138823"/>
                  </a:lnTo>
                  <a:lnTo>
                    <a:pt x="2444381" y="112712"/>
                  </a:lnTo>
                  <a:lnTo>
                    <a:pt x="2472969" y="87058"/>
                  </a:lnTo>
                  <a:lnTo>
                    <a:pt x="2497963" y="60159"/>
                  </a:lnTo>
                  <a:lnTo>
                    <a:pt x="2514752" y="30302"/>
                  </a:lnTo>
                  <a:lnTo>
                    <a:pt x="2490622" y="26365"/>
                  </a:lnTo>
                  <a:lnTo>
                    <a:pt x="2466403" y="24244"/>
                  </a:lnTo>
                  <a:lnTo>
                    <a:pt x="2442095" y="23939"/>
                  </a:lnTo>
                  <a:lnTo>
                    <a:pt x="2417686" y="25463"/>
                  </a:lnTo>
                  <a:lnTo>
                    <a:pt x="2109114" y="16713"/>
                  </a:lnTo>
                  <a:lnTo>
                    <a:pt x="1395488" y="2311"/>
                  </a:lnTo>
                  <a:lnTo>
                    <a:pt x="594956" y="0"/>
                  </a:lnTo>
                  <a:lnTo>
                    <a:pt x="25641" y="27533"/>
                  </a:lnTo>
                  <a:lnTo>
                    <a:pt x="13652" y="41249"/>
                  </a:lnTo>
                  <a:lnTo>
                    <a:pt x="40640" y="66763"/>
                  </a:lnTo>
                  <a:lnTo>
                    <a:pt x="83210" y="96989"/>
                  </a:lnTo>
                  <a:lnTo>
                    <a:pt x="117983" y="124853"/>
                  </a:lnTo>
                  <a:lnTo>
                    <a:pt x="123393" y="130390"/>
                  </a:lnTo>
                  <a:lnTo>
                    <a:pt x="128803" y="136359"/>
                  </a:lnTo>
                  <a:lnTo>
                    <a:pt x="128803" y="143154"/>
                  </a:lnTo>
                  <a:lnTo>
                    <a:pt x="94424" y="171780"/>
                  </a:lnTo>
                  <a:lnTo>
                    <a:pt x="53733" y="183908"/>
                  </a:lnTo>
                  <a:lnTo>
                    <a:pt x="45707" y="185508"/>
                  </a:lnTo>
                  <a:lnTo>
                    <a:pt x="40627" y="189890"/>
                  </a:lnTo>
                  <a:lnTo>
                    <a:pt x="36207" y="196634"/>
                  </a:lnTo>
                  <a:lnTo>
                    <a:pt x="36055" y="204279"/>
                  </a:lnTo>
                  <a:lnTo>
                    <a:pt x="38912" y="212153"/>
                  </a:lnTo>
                  <a:lnTo>
                    <a:pt x="43535" y="219621"/>
                  </a:lnTo>
                  <a:lnTo>
                    <a:pt x="52819" y="231381"/>
                  </a:lnTo>
                  <a:lnTo>
                    <a:pt x="62458" y="243001"/>
                  </a:lnTo>
                  <a:lnTo>
                    <a:pt x="71640" y="254800"/>
                  </a:lnTo>
                  <a:lnTo>
                    <a:pt x="79514" y="267055"/>
                  </a:lnTo>
                  <a:lnTo>
                    <a:pt x="85115" y="280174"/>
                  </a:lnTo>
                  <a:lnTo>
                    <a:pt x="87452" y="293814"/>
                  </a:lnTo>
                  <a:lnTo>
                    <a:pt x="85674" y="307213"/>
                  </a:lnTo>
                  <a:lnTo>
                    <a:pt x="53301" y="337820"/>
                  </a:lnTo>
                  <a:lnTo>
                    <a:pt x="21031" y="350393"/>
                  </a:lnTo>
                  <a:lnTo>
                    <a:pt x="13322" y="353288"/>
                  </a:lnTo>
                  <a:lnTo>
                    <a:pt x="5130" y="356958"/>
                  </a:lnTo>
                  <a:lnTo>
                    <a:pt x="0" y="369239"/>
                  </a:lnTo>
                  <a:lnTo>
                    <a:pt x="4292" y="376237"/>
                  </a:lnTo>
                  <a:lnTo>
                    <a:pt x="8559" y="382028"/>
                  </a:lnTo>
                  <a:lnTo>
                    <a:pt x="79730" y="480390"/>
                  </a:lnTo>
                  <a:lnTo>
                    <a:pt x="57569" y="497154"/>
                  </a:lnTo>
                  <a:lnTo>
                    <a:pt x="38023" y="515645"/>
                  </a:lnTo>
                  <a:lnTo>
                    <a:pt x="21336" y="535635"/>
                  </a:lnTo>
                  <a:lnTo>
                    <a:pt x="7721" y="556882"/>
                  </a:lnTo>
                  <a:lnTo>
                    <a:pt x="53301" y="565480"/>
                  </a:lnTo>
                  <a:lnTo>
                    <a:pt x="372465" y="568261"/>
                  </a:lnTo>
                  <a:lnTo>
                    <a:pt x="1104912" y="572884"/>
                  </a:lnTo>
                  <a:lnTo>
                    <a:pt x="1913128" y="573811"/>
                  </a:lnTo>
                  <a:lnTo>
                    <a:pt x="2459558" y="565480"/>
                  </a:lnTo>
                  <a:lnTo>
                    <a:pt x="2468600" y="565124"/>
                  </a:lnTo>
                  <a:lnTo>
                    <a:pt x="2477655" y="564934"/>
                  </a:lnTo>
                  <a:lnTo>
                    <a:pt x="2486723" y="564857"/>
                  </a:lnTo>
                  <a:lnTo>
                    <a:pt x="2495778" y="564857"/>
                  </a:lnTo>
                  <a:lnTo>
                    <a:pt x="2497366" y="546417"/>
                  </a:lnTo>
                  <a:lnTo>
                    <a:pt x="2493746" y="528129"/>
                  </a:lnTo>
                  <a:lnTo>
                    <a:pt x="2485186" y="510755"/>
                  </a:lnTo>
                  <a:lnTo>
                    <a:pt x="2471966" y="495122"/>
                  </a:lnTo>
                  <a:lnTo>
                    <a:pt x="2469273" y="493102"/>
                  </a:lnTo>
                  <a:lnTo>
                    <a:pt x="2467254" y="490550"/>
                  </a:lnTo>
                  <a:lnTo>
                    <a:pt x="2465908" y="487464"/>
                  </a:lnTo>
                  <a:lnTo>
                    <a:pt x="2464638" y="482955"/>
                  </a:lnTo>
                  <a:lnTo>
                    <a:pt x="2468232" y="478523"/>
                  </a:lnTo>
                  <a:lnTo>
                    <a:pt x="2472271" y="475030"/>
                  </a:lnTo>
                  <a:lnTo>
                    <a:pt x="2489631" y="463219"/>
                  </a:lnTo>
                  <a:lnTo>
                    <a:pt x="2508910" y="452755"/>
                  </a:lnTo>
                  <a:lnTo>
                    <a:pt x="2526512" y="441540"/>
                  </a:lnTo>
                  <a:lnTo>
                    <a:pt x="2538844" y="427456"/>
                  </a:lnTo>
                  <a:lnTo>
                    <a:pt x="2542184" y="414769"/>
                  </a:lnTo>
                  <a:lnTo>
                    <a:pt x="2539987" y="401840"/>
                  </a:lnTo>
                  <a:lnTo>
                    <a:pt x="2510218" y="369570"/>
                  </a:lnTo>
                  <a:lnTo>
                    <a:pt x="2464917" y="348907"/>
                  </a:lnTo>
                  <a:lnTo>
                    <a:pt x="2455049" y="344538"/>
                  </a:lnTo>
                  <a:lnTo>
                    <a:pt x="2446236" y="339090"/>
                  </a:lnTo>
                  <a:lnTo>
                    <a:pt x="2440317" y="332562"/>
                  </a:lnTo>
                  <a:lnTo>
                    <a:pt x="2439124" y="324954"/>
                  </a:lnTo>
                  <a:lnTo>
                    <a:pt x="2440444" y="318909"/>
                  </a:lnTo>
                  <a:lnTo>
                    <a:pt x="2447074" y="314388"/>
                  </a:lnTo>
                  <a:lnTo>
                    <a:pt x="2453563" y="310667"/>
                  </a:lnTo>
                  <a:lnTo>
                    <a:pt x="2477808" y="297967"/>
                  </a:lnTo>
                  <a:lnTo>
                    <a:pt x="2502547" y="285673"/>
                  </a:lnTo>
                  <a:lnTo>
                    <a:pt x="2525471" y="272135"/>
                  </a:lnTo>
                  <a:lnTo>
                    <a:pt x="2544330" y="255739"/>
                  </a:lnTo>
                  <a:lnTo>
                    <a:pt x="2549360" y="249999"/>
                  </a:lnTo>
                  <a:lnTo>
                    <a:pt x="2553385" y="243357"/>
                  </a:lnTo>
                  <a:close/>
                </a:path>
              </a:pathLst>
            </a:custGeom>
            <a:solidFill>
              <a:srgbClr val="F1F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87042" y="2610624"/>
              <a:ext cx="739140" cy="682625"/>
            </a:xfrm>
            <a:custGeom>
              <a:avLst/>
              <a:gdLst/>
              <a:ahLst/>
              <a:cxnLst/>
              <a:rect l="l" t="t" r="r" b="b"/>
              <a:pathLst>
                <a:path w="739139" h="682625">
                  <a:moveTo>
                    <a:pt x="235630" y="682607"/>
                  </a:moveTo>
                  <a:lnTo>
                    <a:pt x="0" y="409564"/>
                  </a:lnTo>
                  <a:lnTo>
                    <a:pt x="200726" y="522845"/>
                  </a:lnTo>
                  <a:lnTo>
                    <a:pt x="234386" y="476643"/>
                  </a:lnTo>
                  <a:lnTo>
                    <a:pt x="268722" y="431718"/>
                  </a:lnTo>
                  <a:lnTo>
                    <a:pt x="303649" y="388150"/>
                  </a:lnTo>
                  <a:lnTo>
                    <a:pt x="339087" y="346017"/>
                  </a:lnTo>
                  <a:lnTo>
                    <a:pt x="374951" y="305399"/>
                  </a:lnTo>
                  <a:lnTo>
                    <a:pt x="411160" y="266375"/>
                  </a:lnTo>
                  <a:lnTo>
                    <a:pt x="447630" y="229025"/>
                  </a:lnTo>
                  <a:lnTo>
                    <a:pt x="484279" y="193428"/>
                  </a:lnTo>
                  <a:lnTo>
                    <a:pt x="521025" y="159664"/>
                  </a:lnTo>
                  <a:lnTo>
                    <a:pt x="557784" y="127811"/>
                  </a:lnTo>
                  <a:lnTo>
                    <a:pt x="594475" y="97949"/>
                  </a:lnTo>
                  <a:lnTo>
                    <a:pt x="631014" y="70158"/>
                  </a:lnTo>
                  <a:lnTo>
                    <a:pt x="667318" y="44516"/>
                  </a:lnTo>
                  <a:lnTo>
                    <a:pt x="703306" y="21104"/>
                  </a:lnTo>
                  <a:lnTo>
                    <a:pt x="738894" y="0"/>
                  </a:lnTo>
                  <a:lnTo>
                    <a:pt x="698120" y="37785"/>
                  </a:lnTo>
                  <a:lnTo>
                    <a:pt x="659122" y="75816"/>
                  </a:lnTo>
                  <a:lnTo>
                    <a:pt x="621825" y="114103"/>
                  </a:lnTo>
                  <a:lnTo>
                    <a:pt x="586153" y="152656"/>
                  </a:lnTo>
                  <a:lnTo>
                    <a:pt x="552030" y="191485"/>
                  </a:lnTo>
                  <a:lnTo>
                    <a:pt x="519380" y="230601"/>
                  </a:lnTo>
                  <a:lnTo>
                    <a:pt x="488125" y="270012"/>
                  </a:lnTo>
                  <a:lnTo>
                    <a:pt x="458191" y="309729"/>
                  </a:lnTo>
                  <a:lnTo>
                    <a:pt x="429501" y="349762"/>
                  </a:lnTo>
                  <a:lnTo>
                    <a:pt x="401979" y="390122"/>
                  </a:lnTo>
                  <a:lnTo>
                    <a:pt x="375549" y="430817"/>
                  </a:lnTo>
                  <a:lnTo>
                    <a:pt x="350134" y="471858"/>
                  </a:lnTo>
                  <a:lnTo>
                    <a:pt x="325659" y="513256"/>
                  </a:lnTo>
                  <a:lnTo>
                    <a:pt x="302047" y="555019"/>
                  </a:lnTo>
                  <a:lnTo>
                    <a:pt x="279222" y="597159"/>
                  </a:lnTo>
                  <a:lnTo>
                    <a:pt x="257108" y="639685"/>
                  </a:lnTo>
                  <a:lnTo>
                    <a:pt x="235630" y="682607"/>
                  </a:lnTo>
                  <a:close/>
                </a:path>
              </a:pathLst>
            </a:custGeom>
            <a:solidFill>
              <a:srgbClr val="129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87042" y="2610624"/>
              <a:ext cx="739140" cy="682625"/>
            </a:xfrm>
            <a:custGeom>
              <a:avLst/>
              <a:gdLst/>
              <a:ahLst/>
              <a:cxnLst/>
              <a:rect l="l" t="t" r="r" b="b"/>
              <a:pathLst>
                <a:path w="739139" h="682625">
                  <a:moveTo>
                    <a:pt x="0" y="409564"/>
                  </a:moveTo>
                  <a:lnTo>
                    <a:pt x="235630" y="682607"/>
                  </a:lnTo>
                  <a:lnTo>
                    <a:pt x="257108" y="639685"/>
                  </a:lnTo>
                  <a:lnTo>
                    <a:pt x="279222" y="597159"/>
                  </a:lnTo>
                  <a:lnTo>
                    <a:pt x="302047" y="555019"/>
                  </a:lnTo>
                  <a:lnTo>
                    <a:pt x="325659" y="513256"/>
                  </a:lnTo>
                  <a:lnTo>
                    <a:pt x="350134" y="471858"/>
                  </a:lnTo>
                  <a:lnTo>
                    <a:pt x="375549" y="430817"/>
                  </a:lnTo>
                  <a:lnTo>
                    <a:pt x="401979" y="390122"/>
                  </a:lnTo>
                  <a:lnTo>
                    <a:pt x="429501" y="349762"/>
                  </a:lnTo>
                  <a:lnTo>
                    <a:pt x="458191" y="309729"/>
                  </a:lnTo>
                  <a:lnTo>
                    <a:pt x="488125" y="270012"/>
                  </a:lnTo>
                  <a:lnTo>
                    <a:pt x="519380" y="230601"/>
                  </a:lnTo>
                  <a:lnTo>
                    <a:pt x="552030" y="191485"/>
                  </a:lnTo>
                  <a:lnTo>
                    <a:pt x="586153" y="152656"/>
                  </a:lnTo>
                  <a:lnTo>
                    <a:pt x="621825" y="114103"/>
                  </a:lnTo>
                  <a:lnTo>
                    <a:pt x="659122" y="75816"/>
                  </a:lnTo>
                  <a:lnTo>
                    <a:pt x="698120" y="37785"/>
                  </a:lnTo>
                  <a:lnTo>
                    <a:pt x="738894" y="0"/>
                  </a:lnTo>
                  <a:lnTo>
                    <a:pt x="703306" y="21104"/>
                  </a:lnTo>
                  <a:lnTo>
                    <a:pt x="667318" y="44516"/>
                  </a:lnTo>
                  <a:lnTo>
                    <a:pt x="631014" y="70158"/>
                  </a:lnTo>
                  <a:lnTo>
                    <a:pt x="594475" y="97949"/>
                  </a:lnTo>
                  <a:lnTo>
                    <a:pt x="557784" y="127811"/>
                  </a:lnTo>
                  <a:lnTo>
                    <a:pt x="521025" y="159664"/>
                  </a:lnTo>
                  <a:lnTo>
                    <a:pt x="484279" y="193428"/>
                  </a:lnTo>
                  <a:lnTo>
                    <a:pt x="447630" y="229025"/>
                  </a:lnTo>
                  <a:lnTo>
                    <a:pt x="411160" y="266375"/>
                  </a:lnTo>
                  <a:lnTo>
                    <a:pt x="374951" y="305399"/>
                  </a:lnTo>
                  <a:lnTo>
                    <a:pt x="339087" y="346017"/>
                  </a:lnTo>
                  <a:lnTo>
                    <a:pt x="303649" y="388150"/>
                  </a:lnTo>
                  <a:lnTo>
                    <a:pt x="268722" y="431718"/>
                  </a:lnTo>
                  <a:lnTo>
                    <a:pt x="234386" y="476643"/>
                  </a:lnTo>
                  <a:lnTo>
                    <a:pt x="200726" y="522845"/>
                  </a:lnTo>
                  <a:lnTo>
                    <a:pt x="0" y="409564"/>
                  </a:lnTo>
                  <a:close/>
                </a:path>
              </a:pathLst>
            </a:custGeom>
            <a:ln w="16277">
              <a:solidFill>
                <a:srgbClr val="00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5128" y="2629705"/>
            <a:ext cx="742949" cy="6953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45402" y="1953313"/>
            <a:ext cx="3039429" cy="3462167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8963" rIns="0" bIns="0" rtlCol="0">
            <a:spAutoFit/>
          </a:bodyPr>
          <a:lstStyle/>
          <a:p>
            <a:pPr marL="792480">
              <a:lnSpc>
                <a:spcPct val="100000"/>
              </a:lnSpc>
              <a:spcBef>
                <a:spcPts val="100"/>
              </a:spcBef>
            </a:pPr>
            <a:r>
              <a:rPr sz="2500" spc="-125" dirty="0"/>
              <a:t>Словник</a:t>
            </a:r>
            <a:r>
              <a:rPr sz="2500" spc="-105" dirty="0"/>
              <a:t> </a:t>
            </a:r>
            <a:r>
              <a:rPr sz="2500" spc="-45" dirty="0"/>
              <a:t>термıнıв</a:t>
            </a:r>
            <a:endParaRPr sz="2500"/>
          </a:p>
        </p:txBody>
      </p:sp>
      <p:sp>
        <p:nvSpPr>
          <p:cNvPr id="11" name="object 11"/>
          <p:cNvSpPr txBox="1"/>
          <p:nvPr/>
        </p:nvSpPr>
        <p:spPr>
          <a:xfrm>
            <a:off x="242190" y="1512093"/>
            <a:ext cx="3520440" cy="73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2000" dirty="0">
                <a:latin typeface="Lucida Sans Unicode"/>
                <a:cs typeface="Lucida Sans Unicode"/>
              </a:rPr>
              <a:t>Захворювання</a:t>
            </a:r>
            <a:r>
              <a:rPr sz="2000" dirty="0">
                <a:latin typeface="Arial MT"/>
                <a:cs typeface="Arial MT"/>
              </a:rPr>
              <a:t>,</a:t>
            </a:r>
            <a:r>
              <a:rPr sz="2000" spc="190" dirty="0">
                <a:latin typeface="Arial MT"/>
                <a:cs typeface="Arial MT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порушення</a:t>
            </a:r>
            <a:r>
              <a:rPr sz="2000" spc="-10" dirty="0">
                <a:latin typeface="Arial MT"/>
                <a:cs typeface="Arial MT"/>
              </a:rPr>
              <a:t>, </a:t>
            </a:r>
            <a:r>
              <a:rPr sz="2000" spc="-30" dirty="0">
                <a:latin typeface="Lucida Sans Unicode"/>
                <a:cs typeface="Lucida Sans Unicode"/>
              </a:rPr>
              <a:t>синдроми</a:t>
            </a:r>
            <a:r>
              <a:rPr sz="2000" spc="-10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та</a:t>
            </a:r>
            <a:r>
              <a:rPr sz="2000" spc="-10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розлади</a:t>
            </a:r>
            <a:r>
              <a:rPr sz="2000" spc="-10" dirty="0">
                <a:latin typeface="Arial MT"/>
                <a:cs typeface="Arial MT"/>
              </a:rPr>
              <a:t>: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9395" y="3471541"/>
            <a:ext cx="2522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Lucida Sans Unicode"/>
                <a:cs typeface="Lucida Sans Unicode"/>
              </a:rPr>
              <a:t>Даун</a:t>
            </a:r>
            <a:r>
              <a:rPr sz="1800" spc="-10" dirty="0">
                <a:latin typeface="Arial MT"/>
                <a:cs typeface="Arial MT"/>
              </a:rPr>
              <a:t>,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«</a:t>
            </a:r>
            <a:r>
              <a:rPr sz="1800" dirty="0">
                <a:latin typeface="Lucida Sans Unicode"/>
                <a:cs typeface="Lucida Sans Unicode"/>
              </a:rPr>
              <a:t>Сонячнı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люди</a:t>
            </a:r>
            <a:r>
              <a:rPr sz="1800" spc="-20" dirty="0">
                <a:latin typeface="Arial MT"/>
                <a:cs typeface="Arial MT"/>
              </a:rPr>
              <a:t>»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9395" y="3928740"/>
            <a:ext cx="3108325" cy="166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88670">
              <a:lnSpc>
                <a:spcPct val="114599"/>
              </a:lnSpc>
              <a:spcBef>
                <a:spcPts val="100"/>
              </a:spcBef>
            </a:pPr>
            <a:r>
              <a:rPr sz="1800" dirty="0">
                <a:latin typeface="Lucida Sans Unicode"/>
                <a:cs typeface="Lucida Sans Unicode"/>
              </a:rPr>
              <a:t>Безногий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безрукий</a:t>
            </a:r>
            <a:r>
              <a:rPr sz="1800" spc="-10" dirty="0">
                <a:latin typeface="Arial MT"/>
                <a:cs typeface="Arial MT"/>
              </a:rPr>
              <a:t>, </a:t>
            </a:r>
            <a:r>
              <a:rPr sz="1800" spc="-30" dirty="0">
                <a:latin typeface="Lucida Sans Unicode"/>
                <a:cs typeface="Lucida Sans Unicode"/>
              </a:rPr>
              <a:t>ıнвалıд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Arial MT"/>
                <a:cs typeface="Arial MT"/>
              </a:rPr>
              <a:t>-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ампутант</a:t>
            </a:r>
            <a:endParaRPr sz="1800">
              <a:latin typeface="Lucida Sans Unicode"/>
              <a:cs typeface="Lucida Sans Unicode"/>
            </a:endParaRPr>
          </a:p>
          <a:p>
            <a:pPr marL="34290" marR="5080" indent="-4445">
              <a:lnSpc>
                <a:spcPct val="182600"/>
              </a:lnSpc>
              <a:spcBef>
                <a:spcPts val="45"/>
              </a:spcBef>
            </a:pPr>
            <a:r>
              <a:rPr sz="1800" spc="-40" dirty="0">
                <a:latin typeface="Lucida Sans Unicode"/>
                <a:cs typeface="Lucida Sans Unicode"/>
              </a:rPr>
              <a:t>ПТСР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Arial MT"/>
                <a:cs typeface="Arial MT"/>
              </a:rPr>
              <a:t>-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ник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травматик </a:t>
            </a:r>
            <a:r>
              <a:rPr sz="1800" dirty="0">
                <a:latin typeface="Lucida Sans Unicode"/>
                <a:cs typeface="Lucida Sans Unicode"/>
              </a:rPr>
              <a:t>Імбıцил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35" dirty="0">
                <a:latin typeface="Lucida Sans Unicode"/>
                <a:cs typeface="Lucida Sans Unicode"/>
              </a:rPr>
              <a:t>олıгофрен</a:t>
            </a:r>
            <a:r>
              <a:rPr sz="1800" spc="-35" dirty="0">
                <a:latin typeface="Arial MT"/>
                <a:cs typeface="Arial MT"/>
              </a:rPr>
              <a:t>,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кретин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1066" y="5926769"/>
            <a:ext cx="3018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Lucida Sans Unicode"/>
                <a:cs typeface="Lucida Sans Unicode"/>
              </a:rPr>
              <a:t>Маразматик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божевıльний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43015" y="3471541"/>
            <a:ext cx="3204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Lucida Sans Unicode"/>
                <a:cs typeface="Lucida Sans Unicode"/>
              </a:rPr>
              <a:t>Людина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з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синдромом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Дауна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87550" y="3928740"/>
            <a:ext cx="3227705" cy="2589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5445">
              <a:lnSpc>
                <a:spcPct val="114599"/>
              </a:lnSpc>
              <a:spcBef>
                <a:spcPts val="100"/>
              </a:spcBef>
            </a:pPr>
            <a:r>
              <a:rPr sz="1800" spc="-10" dirty="0">
                <a:latin typeface="Lucida Sans Unicode"/>
                <a:cs typeface="Lucida Sans Unicode"/>
              </a:rPr>
              <a:t>Людина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з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ампутованими кıнцıвками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830"/>
              </a:spcBef>
            </a:pPr>
            <a:r>
              <a:rPr sz="1800" spc="-10" dirty="0">
                <a:latin typeface="Lucida Sans Unicode"/>
                <a:cs typeface="Lucida Sans Unicode"/>
              </a:rPr>
              <a:t>Людина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з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ПТСР</a:t>
            </a:r>
            <a:endParaRPr sz="1800">
              <a:latin typeface="Lucida Sans Unicode"/>
              <a:cs typeface="Lucida Sans Unicode"/>
            </a:endParaRPr>
          </a:p>
          <a:p>
            <a:pPr marL="12700" marR="5080">
              <a:lnSpc>
                <a:spcPct val="114599"/>
              </a:lnSpc>
              <a:spcBef>
                <a:spcPts val="1290"/>
              </a:spcBef>
            </a:pPr>
            <a:r>
              <a:rPr sz="1800" spc="-10" dirty="0">
                <a:latin typeface="Lucida Sans Unicode"/>
                <a:cs typeface="Lucida Sans Unicode"/>
              </a:rPr>
              <a:t>Людина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з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ıнтелектуальними порушеннями</a:t>
            </a:r>
            <a:endParaRPr sz="1800">
              <a:latin typeface="Lucida Sans Unicode"/>
              <a:cs typeface="Lucida Sans Unicode"/>
            </a:endParaRPr>
          </a:p>
          <a:p>
            <a:pPr marL="12700" marR="500380">
              <a:lnSpc>
                <a:spcPct val="114599"/>
              </a:lnSpc>
              <a:spcBef>
                <a:spcPts val="55"/>
              </a:spcBef>
            </a:pPr>
            <a:r>
              <a:rPr sz="1800" spc="-10" dirty="0">
                <a:latin typeface="Lucida Sans Unicode"/>
                <a:cs typeface="Lucida Sans Unicode"/>
              </a:rPr>
              <a:t>Людина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з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когнıтивними порушенями</a:t>
            </a:r>
            <a:endParaRPr sz="1800">
              <a:latin typeface="Lucida Sans Unicode"/>
              <a:cs typeface="Lucida Sans Unicode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35590" y="2740324"/>
            <a:ext cx="6626225" cy="3848735"/>
            <a:chOff x="235590" y="2740324"/>
            <a:chExt cx="6626225" cy="3848735"/>
          </a:xfrm>
        </p:grpSpPr>
        <p:sp>
          <p:nvSpPr>
            <p:cNvPr id="18" name="object 18"/>
            <p:cNvSpPr/>
            <p:nvPr/>
          </p:nvSpPr>
          <p:spPr>
            <a:xfrm>
              <a:off x="6842196" y="2740325"/>
              <a:ext cx="0" cy="3829685"/>
            </a:xfrm>
            <a:custGeom>
              <a:avLst/>
              <a:gdLst/>
              <a:ahLst/>
              <a:cxnLst/>
              <a:rect l="l" t="t" r="r" b="b"/>
              <a:pathLst>
                <a:path h="3829684">
                  <a:moveTo>
                    <a:pt x="0" y="3829628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4640" y="2740442"/>
              <a:ext cx="635" cy="3829685"/>
            </a:xfrm>
            <a:custGeom>
              <a:avLst/>
              <a:gdLst/>
              <a:ahLst/>
              <a:cxnLst/>
              <a:rect l="l" t="t" r="r" b="b"/>
              <a:pathLst>
                <a:path w="635" h="3829684">
                  <a:moveTo>
                    <a:pt x="0" y="3829553"/>
                  </a:moveTo>
                  <a:lnTo>
                    <a:pt x="55" y="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4699" y="3406862"/>
              <a:ext cx="6568440" cy="19050"/>
            </a:xfrm>
            <a:custGeom>
              <a:avLst/>
              <a:gdLst/>
              <a:ahLst/>
              <a:cxnLst/>
              <a:rect l="l" t="t" r="r" b="b"/>
              <a:pathLst>
                <a:path w="6568440" h="19050">
                  <a:moveTo>
                    <a:pt x="6568433" y="0"/>
                  </a:moveTo>
                  <a:lnTo>
                    <a:pt x="0" y="1905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91478" y="2759374"/>
              <a:ext cx="1270" cy="3810635"/>
            </a:xfrm>
            <a:custGeom>
              <a:avLst/>
              <a:gdLst/>
              <a:ahLst/>
              <a:cxnLst/>
              <a:rect l="l" t="t" r="r" b="b"/>
              <a:pathLst>
                <a:path w="1270" h="3810634">
                  <a:moveTo>
                    <a:pt x="0" y="3810579"/>
                  </a:moveTo>
                  <a:lnTo>
                    <a:pt x="750" y="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5787" y="3880481"/>
              <a:ext cx="6617334" cy="0"/>
            </a:xfrm>
            <a:custGeom>
              <a:avLst/>
              <a:gdLst/>
              <a:ahLst/>
              <a:cxnLst/>
              <a:rect l="l" t="t" r="r" b="b"/>
              <a:pathLst>
                <a:path w="6617334">
                  <a:moveTo>
                    <a:pt x="6616844" y="0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4754" y="4682485"/>
              <a:ext cx="6568440" cy="19050"/>
            </a:xfrm>
            <a:custGeom>
              <a:avLst/>
              <a:gdLst/>
              <a:ahLst/>
              <a:cxnLst/>
              <a:rect l="l" t="t" r="r" b="b"/>
              <a:pathLst>
                <a:path w="6568440" h="19050">
                  <a:moveTo>
                    <a:pt x="6568433" y="0"/>
                  </a:moveTo>
                  <a:lnTo>
                    <a:pt x="0" y="1905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4809" y="5217789"/>
              <a:ext cx="6568440" cy="19050"/>
            </a:xfrm>
            <a:custGeom>
              <a:avLst/>
              <a:gdLst/>
              <a:ahLst/>
              <a:cxnLst/>
              <a:rect l="l" t="t" r="r" b="b"/>
              <a:pathLst>
                <a:path w="6568440" h="19050">
                  <a:moveTo>
                    <a:pt x="6568433" y="0"/>
                  </a:moveTo>
                  <a:lnTo>
                    <a:pt x="0" y="1905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4810" y="5895970"/>
              <a:ext cx="6569075" cy="0"/>
            </a:xfrm>
            <a:custGeom>
              <a:avLst/>
              <a:gdLst/>
              <a:ahLst/>
              <a:cxnLst/>
              <a:rect l="l" t="t" r="r" b="b"/>
              <a:pathLst>
                <a:path w="6569075">
                  <a:moveTo>
                    <a:pt x="6568460" y="0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35859" y="6550973"/>
              <a:ext cx="6606540" cy="0"/>
            </a:xfrm>
            <a:custGeom>
              <a:avLst/>
              <a:gdLst/>
              <a:ahLst/>
              <a:cxnLst/>
              <a:rect l="l" t="t" r="r" b="b"/>
              <a:pathLst>
                <a:path w="6606540">
                  <a:moveTo>
                    <a:pt x="6606367" y="0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7015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37318" y="288353"/>
            <a:ext cx="3696335" cy="831850"/>
          </a:xfrm>
          <a:custGeom>
            <a:avLst/>
            <a:gdLst/>
            <a:ahLst/>
            <a:cxnLst/>
            <a:rect l="l" t="t" r="r" b="b"/>
            <a:pathLst>
              <a:path w="3696334" h="831850">
                <a:moveTo>
                  <a:pt x="3696157" y="342684"/>
                </a:moveTo>
                <a:lnTo>
                  <a:pt x="3666312" y="307911"/>
                </a:lnTo>
                <a:lnTo>
                  <a:pt x="3628745" y="285661"/>
                </a:lnTo>
                <a:lnTo>
                  <a:pt x="3588918" y="265671"/>
                </a:lnTo>
                <a:lnTo>
                  <a:pt x="3547719" y="247103"/>
                </a:lnTo>
                <a:lnTo>
                  <a:pt x="3500361" y="226644"/>
                </a:lnTo>
                <a:lnTo>
                  <a:pt x="3494290" y="223824"/>
                </a:lnTo>
                <a:lnTo>
                  <a:pt x="3489083" y="213055"/>
                </a:lnTo>
                <a:lnTo>
                  <a:pt x="3494138" y="206514"/>
                </a:lnTo>
                <a:lnTo>
                  <a:pt x="3499193" y="201142"/>
                </a:lnTo>
                <a:lnTo>
                  <a:pt x="3539121" y="163296"/>
                </a:lnTo>
                <a:lnTo>
                  <a:pt x="3580536" y="126136"/>
                </a:lnTo>
                <a:lnTo>
                  <a:pt x="3616756" y="87160"/>
                </a:lnTo>
                <a:lnTo>
                  <a:pt x="3641090" y="43891"/>
                </a:lnTo>
                <a:lnTo>
                  <a:pt x="3606127" y="38188"/>
                </a:lnTo>
                <a:lnTo>
                  <a:pt x="3571024" y="35115"/>
                </a:lnTo>
                <a:lnTo>
                  <a:pt x="3535794" y="34683"/>
                </a:lnTo>
                <a:lnTo>
                  <a:pt x="3500437" y="36880"/>
                </a:lnTo>
                <a:lnTo>
                  <a:pt x="3053334" y="24206"/>
                </a:lnTo>
                <a:lnTo>
                  <a:pt x="2019338" y="3340"/>
                </a:lnTo>
                <a:lnTo>
                  <a:pt x="859409" y="0"/>
                </a:lnTo>
                <a:lnTo>
                  <a:pt x="34531" y="39890"/>
                </a:lnTo>
                <a:lnTo>
                  <a:pt x="14998" y="50736"/>
                </a:lnTo>
                <a:lnTo>
                  <a:pt x="25577" y="70688"/>
                </a:lnTo>
                <a:lnTo>
                  <a:pt x="56248" y="96723"/>
                </a:lnTo>
                <a:lnTo>
                  <a:pt x="137642" y="154863"/>
                </a:lnTo>
                <a:lnTo>
                  <a:pt x="168313" y="180898"/>
                </a:lnTo>
                <a:lnTo>
                  <a:pt x="174066" y="187045"/>
                </a:lnTo>
                <a:lnTo>
                  <a:pt x="179082" y="193471"/>
                </a:lnTo>
                <a:lnTo>
                  <a:pt x="182638" y="200240"/>
                </a:lnTo>
                <a:lnTo>
                  <a:pt x="183984" y="207403"/>
                </a:lnTo>
                <a:lnTo>
                  <a:pt x="181178" y="218084"/>
                </a:lnTo>
                <a:lnTo>
                  <a:pt x="149669" y="242189"/>
                </a:lnTo>
                <a:lnTo>
                  <a:pt x="102336" y="259803"/>
                </a:lnTo>
                <a:lnTo>
                  <a:pt x="77825" y="265887"/>
                </a:lnTo>
                <a:lnTo>
                  <a:pt x="69824" y="268109"/>
                </a:lnTo>
                <a:lnTo>
                  <a:pt x="62471" y="271056"/>
                </a:lnTo>
                <a:lnTo>
                  <a:pt x="56222" y="275132"/>
                </a:lnTo>
                <a:lnTo>
                  <a:pt x="49834" y="284899"/>
                </a:lnTo>
                <a:lnTo>
                  <a:pt x="49593" y="295973"/>
                </a:lnTo>
                <a:lnTo>
                  <a:pt x="53733" y="307390"/>
                </a:lnTo>
                <a:lnTo>
                  <a:pt x="60452" y="318211"/>
                </a:lnTo>
                <a:lnTo>
                  <a:pt x="73901" y="335254"/>
                </a:lnTo>
                <a:lnTo>
                  <a:pt x="87871" y="352094"/>
                </a:lnTo>
                <a:lnTo>
                  <a:pt x="101168" y="369176"/>
                </a:lnTo>
                <a:lnTo>
                  <a:pt x="112585" y="386943"/>
                </a:lnTo>
                <a:lnTo>
                  <a:pt x="120688" y="405955"/>
                </a:lnTo>
                <a:lnTo>
                  <a:pt x="124066" y="425704"/>
                </a:lnTo>
                <a:lnTo>
                  <a:pt x="121500" y="445135"/>
                </a:lnTo>
                <a:lnTo>
                  <a:pt x="95300" y="477951"/>
                </a:lnTo>
                <a:lnTo>
                  <a:pt x="51485" y="498957"/>
                </a:lnTo>
                <a:lnTo>
                  <a:pt x="27825" y="507695"/>
                </a:lnTo>
                <a:lnTo>
                  <a:pt x="19456" y="511086"/>
                </a:lnTo>
                <a:lnTo>
                  <a:pt x="11658" y="515137"/>
                </a:lnTo>
                <a:lnTo>
                  <a:pt x="5257" y="520065"/>
                </a:lnTo>
                <a:lnTo>
                  <a:pt x="1079" y="526097"/>
                </a:lnTo>
                <a:lnTo>
                  <a:pt x="0" y="532955"/>
                </a:lnTo>
                <a:lnTo>
                  <a:pt x="1714" y="540004"/>
                </a:lnTo>
                <a:lnTo>
                  <a:pt x="5283" y="546950"/>
                </a:lnTo>
                <a:lnTo>
                  <a:pt x="9766" y="553516"/>
                </a:lnTo>
                <a:lnTo>
                  <a:pt x="112890" y="696048"/>
                </a:lnTo>
                <a:lnTo>
                  <a:pt x="80772" y="720331"/>
                </a:lnTo>
                <a:lnTo>
                  <a:pt x="52463" y="747128"/>
                </a:lnTo>
                <a:lnTo>
                  <a:pt x="28282" y="776097"/>
                </a:lnTo>
                <a:lnTo>
                  <a:pt x="8559" y="806881"/>
                </a:lnTo>
                <a:lnTo>
                  <a:pt x="74587" y="819340"/>
                </a:lnTo>
                <a:lnTo>
                  <a:pt x="537032" y="823353"/>
                </a:lnTo>
                <a:lnTo>
                  <a:pt x="1598320" y="830059"/>
                </a:lnTo>
                <a:lnTo>
                  <a:pt x="2769374" y="831405"/>
                </a:lnTo>
                <a:lnTo>
                  <a:pt x="3561105" y="819340"/>
                </a:lnTo>
                <a:lnTo>
                  <a:pt x="3574211" y="818832"/>
                </a:lnTo>
                <a:lnTo>
                  <a:pt x="3587331" y="818553"/>
                </a:lnTo>
                <a:lnTo>
                  <a:pt x="3600462" y="818438"/>
                </a:lnTo>
                <a:lnTo>
                  <a:pt x="3613594" y="818438"/>
                </a:lnTo>
                <a:lnTo>
                  <a:pt x="3615893" y="791718"/>
                </a:lnTo>
                <a:lnTo>
                  <a:pt x="3610648" y="765213"/>
                </a:lnTo>
                <a:lnTo>
                  <a:pt x="3598240" y="740054"/>
                </a:lnTo>
                <a:lnTo>
                  <a:pt x="3579088" y="717384"/>
                </a:lnTo>
                <a:lnTo>
                  <a:pt x="3575189" y="714463"/>
                </a:lnTo>
                <a:lnTo>
                  <a:pt x="3572268" y="710768"/>
                </a:lnTo>
                <a:lnTo>
                  <a:pt x="3570313" y="706310"/>
                </a:lnTo>
                <a:lnTo>
                  <a:pt x="3568471" y="699770"/>
                </a:lnTo>
                <a:lnTo>
                  <a:pt x="3573678" y="693343"/>
                </a:lnTo>
                <a:lnTo>
                  <a:pt x="3579520" y="688289"/>
                </a:lnTo>
                <a:lnTo>
                  <a:pt x="3604679" y="671169"/>
                </a:lnTo>
                <a:lnTo>
                  <a:pt x="3632606" y="656005"/>
                </a:lnTo>
                <a:lnTo>
                  <a:pt x="3658120" y="639762"/>
                </a:lnTo>
                <a:lnTo>
                  <a:pt x="3675977" y="619353"/>
                </a:lnTo>
                <a:lnTo>
                  <a:pt x="3680828" y="600964"/>
                </a:lnTo>
                <a:lnTo>
                  <a:pt x="3677640" y="582244"/>
                </a:lnTo>
                <a:lnTo>
                  <a:pt x="3652951" y="548627"/>
                </a:lnTo>
                <a:lnTo>
                  <a:pt x="3613772" y="524319"/>
                </a:lnTo>
                <a:lnTo>
                  <a:pt x="3568865" y="505536"/>
                </a:lnTo>
                <a:lnTo>
                  <a:pt x="3554577" y="499198"/>
                </a:lnTo>
                <a:lnTo>
                  <a:pt x="3541814" y="491299"/>
                </a:lnTo>
                <a:lnTo>
                  <a:pt x="3533229" y="481850"/>
                </a:lnTo>
                <a:lnTo>
                  <a:pt x="3531501" y="470839"/>
                </a:lnTo>
                <a:lnTo>
                  <a:pt x="3534257" y="464654"/>
                </a:lnTo>
                <a:lnTo>
                  <a:pt x="3587559" y="431723"/>
                </a:lnTo>
                <a:lnTo>
                  <a:pt x="3623386" y="413905"/>
                </a:lnTo>
                <a:lnTo>
                  <a:pt x="3656609" y="394309"/>
                </a:lnTo>
                <a:lnTo>
                  <a:pt x="3683939" y="370535"/>
                </a:lnTo>
                <a:lnTo>
                  <a:pt x="3689045" y="364070"/>
                </a:lnTo>
                <a:lnTo>
                  <a:pt x="3693109" y="357212"/>
                </a:lnTo>
                <a:lnTo>
                  <a:pt x="3695649" y="350050"/>
                </a:lnTo>
                <a:lnTo>
                  <a:pt x="3696157" y="342684"/>
                </a:lnTo>
                <a:close/>
              </a:path>
            </a:pathLst>
          </a:custGeom>
          <a:solidFill>
            <a:srgbClr val="D8E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2963" y="2745168"/>
            <a:ext cx="2553970" cy="574040"/>
          </a:xfrm>
          <a:custGeom>
            <a:avLst/>
            <a:gdLst/>
            <a:ahLst/>
            <a:cxnLst/>
            <a:rect l="l" t="t" r="r" b="b"/>
            <a:pathLst>
              <a:path w="2553970" h="574039">
                <a:moveTo>
                  <a:pt x="2553385" y="243344"/>
                </a:moveTo>
                <a:lnTo>
                  <a:pt x="2506243" y="197154"/>
                </a:lnTo>
                <a:lnTo>
                  <a:pt x="2450325" y="170535"/>
                </a:lnTo>
                <a:lnTo>
                  <a:pt x="2417635" y="156413"/>
                </a:lnTo>
                <a:lnTo>
                  <a:pt x="2413444" y="154470"/>
                </a:lnTo>
                <a:lnTo>
                  <a:pt x="2409850" y="147027"/>
                </a:lnTo>
                <a:lnTo>
                  <a:pt x="2413343" y="142519"/>
                </a:lnTo>
                <a:lnTo>
                  <a:pt x="2416835" y="138811"/>
                </a:lnTo>
                <a:lnTo>
                  <a:pt x="2444381" y="112699"/>
                </a:lnTo>
                <a:lnTo>
                  <a:pt x="2472969" y="87045"/>
                </a:lnTo>
                <a:lnTo>
                  <a:pt x="2497975" y="60147"/>
                </a:lnTo>
                <a:lnTo>
                  <a:pt x="2514765" y="30289"/>
                </a:lnTo>
                <a:lnTo>
                  <a:pt x="2490635" y="26352"/>
                </a:lnTo>
                <a:lnTo>
                  <a:pt x="2466403" y="24231"/>
                </a:lnTo>
                <a:lnTo>
                  <a:pt x="2442095" y="23926"/>
                </a:lnTo>
                <a:lnTo>
                  <a:pt x="2417699" y="25450"/>
                </a:lnTo>
                <a:lnTo>
                  <a:pt x="2109127" y="16700"/>
                </a:lnTo>
                <a:lnTo>
                  <a:pt x="1395488" y="2298"/>
                </a:lnTo>
                <a:lnTo>
                  <a:pt x="594956" y="0"/>
                </a:lnTo>
                <a:lnTo>
                  <a:pt x="25654" y="27533"/>
                </a:lnTo>
                <a:lnTo>
                  <a:pt x="13665" y="41236"/>
                </a:lnTo>
                <a:lnTo>
                  <a:pt x="40640" y="66751"/>
                </a:lnTo>
                <a:lnTo>
                  <a:pt x="83210" y="96977"/>
                </a:lnTo>
                <a:lnTo>
                  <a:pt x="117983" y="124841"/>
                </a:lnTo>
                <a:lnTo>
                  <a:pt x="123393" y="130378"/>
                </a:lnTo>
                <a:lnTo>
                  <a:pt x="128803" y="136359"/>
                </a:lnTo>
                <a:lnTo>
                  <a:pt x="128803" y="143141"/>
                </a:lnTo>
                <a:lnTo>
                  <a:pt x="94424" y="171767"/>
                </a:lnTo>
                <a:lnTo>
                  <a:pt x="53733" y="183896"/>
                </a:lnTo>
                <a:lnTo>
                  <a:pt x="45707" y="185496"/>
                </a:lnTo>
                <a:lnTo>
                  <a:pt x="40627" y="189877"/>
                </a:lnTo>
                <a:lnTo>
                  <a:pt x="36207" y="196621"/>
                </a:lnTo>
                <a:lnTo>
                  <a:pt x="36055" y="204266"/>
                </a:lnTo>
                <a:lnTo>
                  <a:pt x="38912" y="212153"/>
                </a:lnTo>
                <a:lnTo>
                  <a:pt x="43548" y="219608"/>
                </a:lnTo>
                <a:lnTo>
                  <a:pt x="52819" y="231368"/>
                </a:lnTo>
                <a:lnTo>
                  <a:pt x="62471" y="242989"/>
                </a:lnTo>
                <a:lnTo>
                  <a:pt x="71640" y="254787"/>
                </a:lnTo>
                <a:lnTo>
                  <a:pt x="79527" y="267042"/>
                </a:lnTo>
                <a:lnTo>
                  <a:pt x="85128" y="280162"/>
                </a:lnTo>
                <a:lnTo>
                  <a:pt x="87452" y="293801"/>
                </a:lnTo>
                <a:lnTo>
                  <a:pt x="85674" y="307200"/>
                </a:lnTo>
                <a:lnTo>
                  <a:pt x="53301" y="337807"/>
                </a:lnTo>
                <a:lnTo>
                  <a:pt x="21031" y="350380"/>
                </a:lnTo>
                <a:lnTo>
                  <a:pt x="13322" y="353275"/>
                </a:lnTo>
                <a:lnTo>
                  <a:pt x="5130" y="356958"/>
                </a:lnTo>
                <a:lnTo>
                  <a:pt x="0" y="369227"/>
                </a:lnTo>
                <a:lnTo>
                  <a:pt x="4292" y="376224"/>
                </a:lnTo>
                <a:lnTo>
                  <a:pt x="8572" y="382016"/>
                </a:lnTo>
                <a:lnTo>
                  <a:pt x="79743" y="480377"/>
                </a:lnTo>
                <a:lnTo>
                  <a:pt x="57569" y="497141"/>
                </a:lnTo>
                <a:lnTo>
                  <a:pt x="38023" y="515632"/>
                </a:lnTo>
                <a:lnTo>
                  <a:pt x="21348" y="535622"/>
                </a:lnTo>
                <a:lnTo>
                  <a:pt x="7734" y="556869"/>
                </a:lnTo>
                <a:lnTo>
                  <a:pt x="53301" y="565467"/>
                </a:lnTo>
                <a:lnTo>
                  <a:pt x="372465" y="568248"/>
                </a:lnTo>
                <a:lnTo>
                  <a:pt x="1104925" y="572871"/>
                </a:lnTo>
                <a:lnTo>
                  <a:pt x="1913140" y="573798"/>
                </a:lnTo>
                <a:lnTo>
                  <a:pt x="2459571" y="565467"/>
                </a:lnTo>
                <a:lnTo>
                  <a:pt x="2468613" y="565111"/>
                </a:lnTo>
                <a:lnTo>
                  <a:pt x="2477668" y="564921"/>
                </a:lnTo>
                <a:lnTo>
                  <a:pt x="2486723" y="564845"/>
                </a:lnTo>
                <a:lnTo>
                  <a:pt x="2495791" y="564845"/>
                </a:lnTo>
                <a:lnTo>
                  <a:pt x="2497366" y="546404"/>
                </a:lnTo>
                <a:lnTo>
                  <a:pt x="2493746" y="528116"/>
                </a:lnTo>
                <a:lnTo>
                  <a:pt x="2485199" y="510743"/>
                </a:lnTo>
                <a:lnTo>
                  <a:pt x="2471966" y="495109"/>
                </a:lnTo>
                <a:lnTo>
                  <a:pt x="2469286" y="493090"/>
                </a:lnTo>
                <a:lnTo>
                  <a:pt x="2467267" y="490537"/>
                </a:lnTo>
                <a:lnTo>
                  <a:pt x="2465921" y="487464"/>
                </a:lnTo>
                <a:lnTo>
                  <a:pt x="2464651" y="482942"/>
                </a:lnTo>
                <a:lnTo>
                  <a:pt x="2468245" y="478510"/>
                </a:lnTo>
                <a:lnTo>
                  <a:pt x="2472271" y="475030"/>
                </a:lnTo>
                <a:lnTo>
                  <a:pt x="2489631" y="463207"/>
                </a:lnTo>
                <a:lnTo>
                  <a:pt x="2508910" y="452742"/>
                </a:lnTo>
                <a:lnTo>
                  <a:pt x="2526512" y="441528"/>
                </a:lnTo>
                <a:lnTo>
                  <a:pt x="2538844" y="427456"/>
                </a:lnTo>
                <a:lnTo>
                  <a:pt x="2542184" y="414756"/>
                </a:lnTo>
                <a:lnTo>
                  <a:pt x="2539987" y="401840"/>
                </a:lnTo>
                <a:lnTo>
                  <a:pt x="2510218" y="369557"/>
                </a:lnTo>
                <a:lnTo>
                  <a:pt x="2464917" y="348894"/>
                </a:lnTo>
                <a:lnTo>
                  <a:pt x="2455062" y="344525"/>
                </a:lnTo>
                <a:lnTo>
                  <a:pt x="2446248" y="339077"/>
                </a:lnTo>
                <a:lnTo>
                  <a:pt x="2440317" y="332549"/>
                </a:lnTo>
                <a:lnTo>
                  <a:pt x="2439124" y="324954"/>
                </a:lnTo>
                <a:lnTo>
                  <a:pt x="2440457" y="318897"/>
                </a:lnTo>
                <a:lnTo>
                  <a:pt x="2447074" y="314375"/>
                </a:lnTo>
                <a:lnTo>
                  <a:pt x="2453563" y="310654"/>
                </a:lnTo>
                <a:lnTo>
                  <a:pt x="2477820" y="297954"/>
                </a:lnTo>
                <a:lnTo>
                  <a:pt x="2502547" y="285661"/>
                </a:lnTo>
                <a:lnTo>
                  <a:pt x="2525484" y="272122"/>
                </a:lnTo>
                <a:lnTo>
                  <a:pt x="2544330" y="255727"/>
                </a:lnTo>
                <a:lnTo>
                  <a:pt x="2549360" y="249986"/>
                </a:lnTo>
                <a:lnTo>
                  <a:pt x="2553385" y="243344"/>
                </a:lnTo>
                <a:close/>
              </a:path>
            </a:pathLst>
          </a:custGeom>
          <a:solidFill>
            <a:srgbClr val="F1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901885" y="2602485"/>
            <a:ext cx="2553970" cy="748665"/>
            <a:chOff x="3901885" y="2602485"/>
            <a:chExt cx="2553970" cy="748665"/>
          </a:xfrm>
        </p:grpSpPr>
        <p:sp>
          <p:nvSpPr>
            <p:cNvPr id="5" name="object 5"/>
            <p:cNvSpPr/>
            <p:nvPr/>
          </p:nvSpPr>
          <p:spPr>
            <a:xfrm>
              <a:off x="3901884" y="2777324"/>
              <a:ext cx="2553970" cy="574040"/>
            </a:xfrm>
            <a:custGeom>
              <a:avLst/>
              <a:gdLst/>
              <a:ahLst/>
              <a:cxnLst/>
              <a:rect l="l" t="t" r="r" b="b"/>
              <a:pathLst>
                <a:path w="2553970" h="574039">
                  <a:moveTo>
                    <a:pt x="2553385" y="243357"/>
                  </a:moveTo>
                  <a:lnTo>
                    <a:pt x="2506243" y="197154"/>
                  </a:lnTo>
                  <a:lnTo>
                    <a:pt x="2450325" y="170548"/>
                  </a:lnTo>
                  <a:lnTo>
                    <a:pt x="2417635" y="156425"/>
                  </a:lnTo>
                  <a:lnTo>
                    <a:pt x="2413444" y="154482"/>
                  </a:lnTo>
                  <a:lnTo>
                    <a:pt x="2409850" y="147040"/>
                  </a:lnTo>
                  <a:lnTo>
                    <a:pt x="2413343" y="142532"/>
                  </a:lnTo>
                  <a:lnTo>
                    <a:pt x="2416822" y="138823"/>
                  </a:lnTo>
                  <a:lnTo>
                    <a:pt x="2444381" y="112712"/>
                  </a:lnTo>
                  <a:lnTo>
                    <a:pt x="2472969" y="87058"/>
                  </a:lnTo>
                  <a:lnTo>
                    <a:pt x="2497963" y="60159"/>
                  </a:lnTo>
                  <a:lnTo>
                    <a:pt x="2514752" y="30302"/>
                  </a:lnTo>
                  <a:lnTo>
                    <a:pt x="2490622" y="26365"/>
                  </a:lnTo>
                  <a:lnTo>
                    <a:pt x="2466403" y="24244"/>
                  </a:lnTo>
                  <a:lnTo>
                    <a:pt x="2442095" y="23939"/>
                  </a:lnTo>
                  <a:lnTo>
                    <a:pt x="2417686" y="25463"/>
                  </a:lnTo>
                  <a:lnTo>
                    <a:pt x="2109114" y="16713"/>
                  </a:lnTo>
                  <a:lnTo>
                    <a:pt x="1395488" y="2311"/>
                  </a:lnTo>
                  <a:lnTo>
                    <a:pt x="594956" y="0"/>
                  </a:lnTo>
                  <a:lnTo>
                    <a:pt x="25641" y="27533"/>
                  </a:lnTo>
                  <a:lnTo>
                    <a:pt x="13652" y="41249"/>
                  </a:lnTo>
                  <a:lnTo>
                    <a:pt x="40640" y="66763"/>
                  </a:lnTo>
                  <a:lnTo>
                    <a:pt x="83210" y="96989"/>
                  </a:lnTo>
                  <a:lnTo>
                    <a:pt x="117983" y="124853"/>
                  </a:lnTo>
                  <a:lnTo>
                    <a:pt x="123393" y="130390"/>
                  </a:lnTo>
                  <a:lnTo>
                    <a:pt x="128803" y="136359"/>
                  </a:lnTo>
                  <a:lnTo>
                    <a:pt x="128803" y="143154"/>
                  </a:lnTo>
                  <a:lnTo>
                    <a:pt x="94424" y="171780"/>
                  </a:lnTo>
                  <a:lnTo>
                    <a:pt x="53733" y="183908"/>
                  </a:lnTo>
                  <a:lnTo>
                    <a:pt x="45707" y="185508"/>
                  </a:lnTo>
                  <a:lnTo>
                    <a:pt x="40627" y="189890"/>
                  </a:lnTo>
                  <a:lnTo>
                    <a:pt x="36207" y="196634"/>
                  </a:lnTo>
                  <a:lnTo>
                    <a:pt x="36055" y="204279"/>
                  </a:lnTo>
                  <a:lnTo>
                    <a:pt x="38912" y="212153"/>
                  </a:lnTo>
                  <a:lnTo>
                    <a:pt x="43535" y="219621"/>
                  </a:lnTo>
                  <a:lnTo>
                    <a:pt x="52819" y="231381"/>
                  </a:lnTo>
                  <a:lnTo>
                    <a:pt x="62458" y="243001"/>
                  </a:lnTo>
                  <a:lnTo>
                    <a:pt x="71640" y="254800"/>
                  </a:lnTo>
                  <a:lnTo>
                    <a:pt x="79514" y="267055"/>
                  </a:lnTo>
                  <a:lnTo>
                    <a:pt x="85115" y="280174"/>
                  </a:lnTo>
                  <a:lnTo>
                    <a:pt x="87452" y="293814"/>
                  </a:lnTo>
                  <a:lnTo>
                    <a:pt x="85674" y="307213"/>
                  </a:lnTo>
                  <a:lnTo>
                    <a:pt x="53301" y="337820"/>
                  </a:lnTo>
                  <a:lnTo>
                    <a:pt x="21031" y="350393"/>
                  </a:lnTo>
                  <a:lnTo>
                    <a:pt x="13322" y="353288"/>
                  </a:lnTo>
                  <a:lnTo>
                    <a:pt x="5130" y="356958"/>
                  </a:lnTo>
                  <a:lnTo>
                    <a:pt x="0" y="369239"/>
                  </a:lnTo>
                  <a:lnTo>
                    <a:pt x="4292" y="376237"/>
                  </a:lnTo>
                  <a:lnTo>
                    <a:pt x="8559" y="382028"/>
                  </a:lnTo>
                  <a:lnTo>
                    <a:pt x="79730" y="480390"/>
                  </a:lnTo>
                  <a:lnTo>
                    <a:pt x="57569" y="497154"/>
                  </a:lnTo>
                  <a:lnTo>
                    <a:pt x="38023" y="515645"/>
                  </a:lnTo>
                  <a:lnTo>
                    <a:pt x="21336" y="535635"/>
                  </a:lnTo>
                  <a:lnTo>
                    <a:pt x="7721" y="556882"/>
                  </a:lnTo>
                  <a:lnTo>
                    <a:pt x="53301" y="565480"/>
                  </a:lnTo>
                  <a:lnTo>
                    <a:pt x="372465" y="568261"/>
                  </a:lnTo>
                  <a:lnTo>
                    <a:pt x="1104912" y="572884"/>
                  </a:lnTo>
                  <a:lnTo>
                    <a:pt x="1913128" y="573811"/>
                  </a:lnTo>
                  <a:lnTo>
                    <a:pt x="2459558" y="565480"/>
                  </a:lnTo>
                  <a:lnTo>
                    <a:pt x="2468600" y="565124"/>
                  </a:lnTo>
                  <a:lnTo>
                    <a:pt x="2477655" y="564934"/>
                  </a:lnTo>
                  <a:lnTo>
                    <a:pt x="2486723" y="564857"/>
                  </a:lnTo>
                  <a:lnTo>
                    <a:pt x="2495778" y="564857"/>
                  </a:lnTo>
                  <a:lnTo>
                    <a:pt x="2497366" y="546417"/>
                  </a:lnTo>
                  <a:lnTo>
                    <a:pt x="2493746" y="528129"/>
                  </a:lnTo>
                  <a:lnTo>
                    <a:pt x="2485186" y="510755"/>
                  </a:lnTo>
                  <a:lnTo>
                    <a:pt x="2471966" y="495122"/>
                  </a:lnTo>
                  <a:lnTo>
                    <a:pt x="2469273" y="493102"/>
                  </a:lnTo>
                  <a:lnTo>
                    <a:pt x="2467254" y="490550"/>
                  </a:lnTo>
                  <a:lnTo>
                    <a:pt x="2465908" y="487464"/>
                  </a:lnTo>
                  <a:lnTo>
                    <a:pt x="2464638" y="482955"/>
                  </a:lnTo>
                  <a:lnTo>
                    <a:pt x="2468232" y="478523"/>
                  </a:lnTo>
                  <a:lnTo>
                    <a:pt x="2472271" y="475030"/>
                  </a:lnTo>
                  <a:lnTo>
                    <a:pt x="2489631" y="463219"/>
                  </a:lnTo>
                  <a:lnTo>
                    <a:pt x="2508910" y="452755"/>
                  </a:lnTo>
                  <a:lnTo>
                    <a:pt x="2526512" y="441540"/>
                  </a:lnTo>
                  <a:lnTo>
                    <a:pt x="2538844" y="427456"/>
                  </a:lnTo>
                  <a:lnTo>
                    <a:pt x="2542184" y="414769"/>
                  </a:lnTo>
                  <a:lnTo>
                    <a:pt x="2539987" y="401840"/>
                  </a:lnTo>
                  <a:lnTo>
                    <a:pt x="2510218" y="369570"/>
                  </a:lnTo>
                  <a:lnTo>
                    <a:pt x="2464917" y="348907"/>
                  </a:lnTo>
                  <a:lnTo>
                    <a:pt x="2455049" y="344538"/>
                  </a:lnTo>
                  <a:lnTo>
                    <a:pt x="2446236" y="339090"/>
                  </a:lnTo>
                  <a:lnTo>
                    <a:pt x="2440317" y="332562"/>
                  </a:lnTo>
                  <a:lnTo>
                    <a:pt x="2439124" y="324954"/>
                  </a:lnTo>
                  <a:lnTo>
                    <a:pt x="2440444" y="318909"/>
                  </a:lnTo>
                  <a:lnTo>
                    <a:pt x="2447074" y="314388"/>
                  </a:lnTo>
                  <a:lnTo>
                    <a:pt x="2453563" y="310667"/>
                  </a:lnTo>
                  <a:lnTo>
                    <a:pt x="2477808" y="297967"/>
                  </a:lnTo>
                  <a:lnTo>
                    <a:pt x="2502547" y="285673"/>
                  </a:lnTo>
                  <a:lnTo>
                    <a:pt x="2525471" y="272135"/>
                  </a:lnTo>
                  <a:lnTo>
                    <a:pt x="2544330" y="255739"/>
                  </a:lnTo>
                  <a:lnTo>
                    <a:pt x="2549360" y="249999"/>
                  </a:lnTo>
                  <a:lnTo>
                    <a:pt x="2553385" y="243357"/>
                  </a:lnTo>
                  <a:close/>
                </a:path>
              </a:pathLst>
            </a:custGeom>
            <a:solidFill>
              <a:srgbClr val="F1F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87042" y="2610624"/>
              <a:ext cx="739140" cy="682625"/>
            </a:xfrm>
            <a:custGeom>
              <a:avLst/>
              <a:gdLst/>
              <a:ahLst/>
              <a:cxnLst/>
              <a:rect l="l" t="t" r="r" b="b"/>
              <a:pathLst>
                <a:path w="739139" h="682625">
                  <a:moveTo>
                    <a:pt x="235630" y="682607"/>
                  </a:moveTo>
                  <a:lnTo>
                    <a:pt x="0" y="409564"/>
                  </a:lnTo>
                  <a:lnTo>
                    <a:pt x="200726" y="522845"/>
                  </a:lnTo>
                  <a:lnTo>
                    <a:pt x="234386" y="476643"/>
                  </a:lnTo>
                  <a:lnTo>
                    <a:pt x="268722" y="431718"/>
                  </a:lnTo>
                  <a:lnTo>
                    <a:pt x="303649" y="388150"/>
                  </a:lnTo>
                  <a:lnTo>
                    <a:pt x="339087" y="346017"/>
                  </a:lnTo>
                  <a:lnTo>
                    <a:pt x="374951" y="305399"/>
                  </a:lnTo>
                  <a:lnTo>
                    <a:pt x="411160" y="266375"/>
                  </a:lnTo>
                  <a:lnTo>
                    <a:pt x="447630" y="229025"/>
                  </a:lnTo>
                  <a:lnTo>
                    <a:pt x="484279" y="193428"/>
                  </a:lnTo>
                  <a:lnTo>
                    <a:pt x="521025" y="159664"/>
                  </a:lnTo>
                  <a:lnTo>
                    <a:pt x="557784" y="127811"/>
                  </a:lnTo>
                  <a:lnTo>
                    <a:pt x="594475" y="97949"/>
                  </a:lnTo>
                  <a:lnTo>
                    <a:pt x="631014" y="70158"/>
                  </a:lnTo>
                  <a:lnTo>
                    <a:pt x="667318" y="44516"/>
                  </a:lnTo>
                  <a:lnTo>
                    <a:pt x="703306" y="21104"/>
                  </a:lnTo>
                  <a:lnTo>
                    <a:pt x="738894" y="0"/>
                  </a:lnTo>
                  <a:lnTo>
                    <a:pt x="698120" y="37785"/>
                  </a:lnTo>
                  <a:lnTo>
                    <a:pt x="659122" y="75816"/>
                  </a:lnTo>
                  <a:lnTo>
                    <a:pt x="621825" y="114103"/>
                  </a:lnTo>
                  <a:lnTo>
                    <a:pt x="586153" y="152656"/>
                  </a:lnTo>
                  <a:lnTo>
                    <a:pt x="552030" y="191485"/>
                  </a:lnTo>
                  <a:lnTo>
                    <a:pt x="519380" y="230601"/>
                  </a:lnTo>
                  <a:lnTo>
                    <a:pt x="488125" y="270012"/>
                  </a:lnTo>
                  <a:lnTo>
                    <a:pt x="458191" y="309729"/>
                  </a:lnTo>
                  <a:lnTo>
                    <a:pt x="429501" y="349762"/>
                  </a:lnTo>
                  <a:lnTo>
                    <a:pt x="401979" y="390122"/>
                  </a:lnTo>
                  <a:lnTo>
                    <a:pt x="375549" y="430817"/>
                  </a:lnTo>
                  <a:lnTo>
                    <a:pt x="350134" y="471858"/>
                  </a:lnTo>
                  <a:lnTo>
                    <a:pt x="325659" y="513256"/>
                  </a:lnTo>
                  <a:lnTo>
                    <a:pt x="302047" y="555019"/>
                  </a:lnTo>
                  <a:lnTo>
                    <a:pt x="279222" y="597159"/>
                  </a:lnTo>
                  <a:lnTo>
                    <a:pt x="257108" y="639685"/>
                  </a:lnTo>
                  <a:lnTo>
                    <a:pt x="235630" y="682607"/>
                  </a:lnTo>
                  <a:close/>
                </a:path>
              </a:pathLst>
            </a:custGeom>
            <a:solidFill>
              <a:srgbClr val="129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87042" y="2610624"/>
              <a:ext cx="739140" cy="682625"/>
            </a:xfrm>
            <a:custGeom>
              <a:avLst/>
              <a:gdLst/>
              <a:ahLst/>
              <a:cxnLst/>
              <a:rect l="l" t="t" r="r" b="b"/>
              <a:pathLst>
                <a:path w="739139" h="682625">
                  <a:moveTo>
                    <a:pt x="0" y="409564"/>
                  </a:moveTo>
                  <a:lnTo>
                    <a:pt x="235630" y="682607"/>
                  </a:lnTo>
                  <a:lnTo>
                    <a:pt x="257108" y="639685"/>
                  </a:lnTo>
                  <a:lnTo>
                    <a:pt x="279222" y="597159"/>
                  </a:lnTo>
                  <a:lnTo>
                    <a:pt x="302047" y="555019"/>
                  </a:lnTo>
                  <a:lnTo>
                    <a:pt x="325659" y="513256"/>
                  </a:lnTo>
                  <a:lnTo>
                    <a:pt x="350134" y="471858"/>
                  </a:lnTo>
                  <a:lnTo>
                    <a:pt x="375549" y="430817"/>
                  </a:lnTo>
                  <a:lnTo>
                    <a:pt x="401979" y="390122"/>
                  </a:lnTo>
                  <a:lnTo>
                    <a:pt x="429501" y="349762"/>
                  </a:lnTo>
                  <a:lnTo>
                    <a:pt x="458191" y="309729"/>
                  </a:lnTo>
                  <a:lnTo>
                    <a:pt x="488125" y="270012"/>
                  </a:lnTo>
                  <a:lnTo>
                    <a:pt x="519380" y="230601"/>
                  </a:lnTo>
                  <a:lnTo>
                    <a:pt x="552030" y="191485"/>
                  </a:lnTo>
                  <a:lnTo>
                    <a:pt x="586153" y="152656"/>
                  </a:lnTo>
                  <a:lnTo>
                    <a:pt x="621825" y="114103"/>
                  </a:lnTo>
                  <a:lnTo>
                    <a:pt x="659122" y="75816"/>
                  </a:lnTo>
                  <a:lnTo>
                    <a:pt x="698120" y="37785"/>
                  </a:lnTo>
                  <a:lnTo>
                    <a:pt x="738894" y="0"/>
                  </a:lnTo>
                  <a:lnTo>
                    <a:pt x="703306" y="21104"/>
                  </a:lnTo>
                  <a:lnTo>
                    <a:pt x="667318" y="44516"/>
                  </a:lnTo>
                  <a:lnTo>
                    <a:pt x="631014" y="70158"/>
                  </a:lnTo>
                  <a:lnTo>
                    <a:pt x="594475" y="97949"/>
                  </a:lnTo>
                  <a:lnTo>
                    <a:pt x="557784" y="127811"/>
                  </a:lnTo>
                  <a:lnTo>
                    <a:pt x="521025" y="159664"/>
                  </a:lnTo>
                  <a:lnTo>
                    <a:pt x="484279" y="193428"/>
                  </a:lnTo>
                  <a:lnTo>
                    <a:pt x="447630" y="229025"/>
                  </a:lnTo>
                  <a:lnTo>
                    <a:pt x="411160" y="266375"/>
                  </a:lnTo>
                  <a:lnTo>
                    <a:pt x="374951" y="305399"/>
                  </a:lnTo>
                  <a:lnTo>
                    <a:pt x="339087" y="346017"/>
                  </a:lnTo>
                  <a:lnTo>
                    <a:pt x="303649" y="388150"/>
                  </a:lnTo>
                  <a:lnTo>
                    <a:pt x="268722" y="431718"/>
                  </a:lnTo>
                  <a:lnTo>
                    <a:pt x="234386" y="476643"/>
                  </a:lnTo>
                  <a:lnTo>
                    <a:pt x="200726" y="522845"/>
                  </a:lnTo>
                  <a:lnTo>
                    <a:pt x="0" y="409564"/>
                  </a:lnTo>
                  <a:close/>
                </a:path>
              </a:pathLst>
            </a:custGeom>
            <a:ln w="16277">
              <a:solidFill>
                <a:srgbClr val="00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5128" y="2629705"/>
            <a:ext cx="742949" cy="69532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8963" rIns="0" bIns="0" rtlCol="0">
            <a:spAutoFit/>
          </a:bodyPr>
          <a:lstStyle/>
          <a:p>
            <a:pPr marL="792480">
              <a:lnSpc>
                <a:spcPct val="100000"/>
              </a:lnSpc>
              <a:spcBef>
                <a:spcPts val="100"/>
              </a:spcBef>
            </a:pPr>
            <a:r>
              <a:rPr sz="2500" spc="-125" dirty="0"/>
              <a:t>Словник</a:t>
            </a:r>
            <a:r>
              <a:rPr sz="2500" spc="-105" dirty="0"/>
              <a:t> </a:t>
            </a:r>
            <a:r>
              <a:rPr sz="2500" spc="-45" dirty="0"/>
              <a:t>термıнıв</a:t>
            </a:r>
            <a:endParaRPr sz="2500"/>
          </a:p>
        </p:txBody>
      </p:sp>
      <p:sp>
        <p:nvSpPr>
          <p:cNvPr id="10" name="object 10"/>
          <p:cNvSpPr txBox="1"/>
          <p:nvPr/>
        </p:nvSpPr>
        <p:spPr>
          <a:xfrm>
            <a:off x="242190" y="1512093"/>
            <a:ext cx="3429635" cy="73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2000" dirty="0">
                <a:latin typeface="Lucida Sans Unicode"/>
                <a:cs typeface="Lucida Sans Unicode"/>
              </a:rPr>
              <a:t>Раса</a:t>
            </a:r>
            <a:r>
              <a:rPr sz="2000" dirty="0">
                <a:latin typeface="Arial MT"/>
                <a:cs typeface="Arial MT"/>
              </a:rPr>
              <a:t>,</a:t>
            </a:r>
            <a:r>
              <a:rPr sz="2000" spc="80" dirty="0">
                <a:latin typeface="Arial MT"/>
                <a:cs typeface="Arial MT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етнıчна </a:t>
            </a:r>
            <a:r>
              <a:rPr sz="2000" spc="65" dirty="0">
                <a:latin typeface="Lucida Sans Unicode"/>
                <a:cs typeface="Lucida Sans Unicode"/>
              </a:rPr>
              <a:t>чи </a:t>
            </a:r>
            <a:r>
              <a:rPr sz="2000" dirty="0">
                <a:latin typeface="Lucida Sans Unicode"/>
                <a:cs typeface="Lucida Sans Unicode"/>
              </a:rPr>
              <a:t>нацıональна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незалежнıсть</a:t>
            </a:r>
            <a:r>
              <a:rPr sz="2000" spc="-10" dirty="0">
                <a:latin typeface="Arial MT"/>
                <a:cs typeface="Arial MT"/>
              </a:rPr>
              <a:t>: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6776" y="3457027"/>
            <a:ext cx="2068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Lucida Sans Unicode"/>
                <a:cs typeface="Lucida Sans Unicode"/>
              </a:rPr>
              <a:t>Вузькоокı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135" dirty="0">
                <a:latin typeface="Arial MT"/>
                <a:cs typeface="Arial MT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косоокı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0991" y="3997320"/>
            <a:ext cx="1769745" cy="1884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Lucida Sans Unicode"/>
                <a:cs typeface="Lucida Sans Unicode"/>
              </a:rPr>
              <a:t>Жиди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жидовки</a:t>
            </a:r>
            <a:endParaRPr sz="1800">
              <a:latin typeface="Lucida Sans Unicode"/>
              <a:cs typeface="Lucida Sans Unicode"/>
            </a:endParaRPr>
          </a:p>
          <a:p>
            <a:pPr marL="18415" marR="556260" indent="-6350">
              <a:lnSpc>
                <a:spcPts val="4280"/>
              </a:lnSpc>
              <a:spcBef>
                <a:spcPts val="130"/>
              </a:spcBef>
            </a:pPr>
            <a:r>
              <a:rPr sz="1800" spc="-10" dirty="0">
                <a:latin typeface="Lucida Sans Unicode"/>
                <a:cs typeface="Lucida Sans Unicode"/>
              </a:rPr>
              <a:t>Цигани </a:t>
            </a:r>
            <a:r>
              <a:rPr sz="1800" dirty="0">
                <a:latin typeface="Lucida Sans Unicode"/>
                <a:cs typeface="Lucida Sans Unicode"/>
              </a:rPr>
              <a:t>Хач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80" dirty="0">
                <a:latin typeface="Arial MT"/>
                <a:cs typeface="Arial MT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хачик</a:t>
            </a:r>
            <a:endParaRPr sz="1800">
              <a:latin typeface="Lucida Sans Unicode"/>
              <a:cs typeface="Lucida Sans Unicode"/>
            </a:endParaRPr>
          </a:p>
          <a:p>
            <a:pPr marL="18415">
              <a:lnSpc>
                <a:spcPct val="100000"/>
              </a:lnSpc>
              <a:spcBef>
                <a:spcPts val="1630"/>
              </a:spcBef>
            </a:pPr>
            <a:r>
              <a:rPr sz="1800" spc="-10" dirty="0">
                <a:latin typeface="Lucida Sans Unicode"/>
                <a:cs typeface="Lucida Sans Unicode"/>
              </a:rPr>
              <a:t>Негр</a:t>
            </a:r>
            <a:r>
              <a:rPr sz="1800" spc="-10" dirty="0">
                <a:latin typeface="Arial MT"/>
                <a:cs typeface="Arial MT"/>
              </a:rPr>
              <a:t>,</a:t>
            </a:r>
            <a:r>
              <a:rPr sz="1800" spc="-90" dirty="0">
                <a:latin typeface="Arial MT"/>
                <a:cs typeface="Arial MT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чорний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69998" y="3457027"/>
            <a:ext cx="693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Lucida Sans Unicode"/>
                <a:cs typeface="Lucida Sans Unicode"/>
              </a:rPr>
              <a:t>Азıйцı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69998" y="3997320"/>
            <a:ext cx="2348230" cy="1884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Lucida Sans Unicode"/>
                <a:cs typeface="Lucida Sans Unicode"/>
              </a:rPr>
              <a:t>Євреї</a:t>
            </a:r>
            <a:endParaRPr sz="1800">
              <a:latin typeface="Lucida Sans Unicode"/>
              <a:cs typeface="Lucida Sans Unicode"/>
            </a:endParaRPr>
          </a:p>
          <a:p>
            <a:pPr marL="64769">
              <a:lnSpc>
                <a:spcPct val="100000"/>
              </a:lnSpc>
              <a:spcBef>
                <a:spcPts val="1755"/>
              </a:spcBef>
            </a:pPr>
            <a:r>
              <a:rPr sz="1800" spc="-20" dirty="0">
                <a:latin typeface="Lucida Sans Unicode"/>
                <a:cs typeface="Lucida Sans Unicode"/>
              </a:rPr>
              <a:t>Роми</a:t>
            </a:r>
            <a:endParaRPr sz="1800">
              <a:latin typeface="Lucida Sans Unicode"/>
              <a:cs typeface="Lucida Sans Unicode"/>
            </a:endParaRPr>
          </a:p>
          <a:p>
            <a:pPr marL="29845" marR="5080">
              <a:lnSpc>
                <a:spcPts val="4290"/>
              </a:lnSpc>
              <a:spcBef>
                <a:spcPts val="280"/>
              </a:spcBef>
            </a:pPr>
            <a:r>
              <a:rPr sz="1800" spc="-25" dirty="0">
                <a:latin typeface="Lucida Sans Unicode"/>
                <a:cs typeface="Lucida Sans Unicode"/>
              </a:rPr>
              <a:t>Народи</a:t>
            </a:r>
            <a:r>
              <a:rPr sz="1800" spc="-114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Кавказу Темношкıра</a:t>
            </a:r>
            <a:r>
              <a:rPr sz="1800" spc="-11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людина</a:t>
            </a:r>
            <a:endParaRPr sz="1800">
              <a:latin typeface="Lucida Sans Unicode"/>
              <a:cs typeface="Lucida Sans Unicode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35594" y="2702174"/>
            <a:ext cx="6636384" cy="3379470"/>
            <a:chOff x="235594" y="2702174"/>
            <a:chExt cx="6636384" cy="3379470"/>
          </a:xfrm>
        </p:grpSpPr>
        <p:sp>
          <p:nvSpPr>
            <p:cNvPr id="16" name="object 16"/>
            <p:cNvSpPr/>
            <p:nvPr/>
          </p:nvSpPr>
          <p:spPr>
            <a:xfrm>
              <a:off x="6842225" y="2740353"/>
              <a:ext cx="10795" cy="3322320"/>
            </a:xfrm>
            <a:custGeom>
              <a:avLst/>
              <a:gdLst/>
              <a:ahLst/>
              <a:cxnLst/>
              <a:rect l="l" t="t" r="r" b="b"/>
              <a:pathLst>
                <a:path w="10795" h="3322320">
                  <a:moveTo>
                    <a:pt x="10407" y="3322051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4690" y="2740436"/>
              <a:ext cx="0" cy="3303270"/>
            </a:xfrm>
            <a:custGeom>
              <a:avLst/>
              <a:gdLst/>
              <a:ahLst/>
              <a:cxnLst/>
              <a:rect l="l" t="t" r="r" b="b"/>
              <a:pathLst>
                <a:path h="3303270">
                  <a:moveTo>
                    <a:pt x="0" y="3302862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4699" y="3406862"/>
              <a:ext cx="6568440" cy="19050"/>
            </a:xfrm>
            <a:custGeom>
              <a:avLst/>
              <a:gdLst/>
              <a:ahLst/>
              <a:cxnLst/>
              <a:rect l="l" t="t" r="r" b="b"/>
              <a:pathLst>
                <a:path w="6568440" h="19050">
                  <a:moveTo>
                    <a:pt x="6568433" y="0"/>
                  </a:moveTo>
                  <a:lnTo>
                    <a:pt x="0" y="1905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5787" y="3880481"/>
              <a:ext cx="6617334" cy="0"/>
            </a:xfrm>
            <a:custGeom>
              <a:avLst/>
              <a:gdLst/>
              <a:ahLst/>
              <a:cxnLst/>
              <a:rect l="l" t="t" r="r" b="b"/>
              <a:pathLst>
                <a:path w="6617334">
                  <a:moveTo>
                    <a:pt x="6616844" y="0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4156" y="4434835"/>
              <a:ext cx="6568440" cy="19050"/>
            </a:xfrm>
            <a:custGeom>
              <a:avLst/>
              <a:gdLst/>
              <a:ahLst/>
              <a:cxnLst/>
              <a:rect l="l" t="t" r="r" b="b"/>
              <a:pathLst>
                <a:path w="6568440" h="19050">
                  <a:moveTo>
                    <a:pt x="6568433" y="0"/>
                  </a:moveTo>
                  <a:lnTo>
                    <a:pt x="0" y="1905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4644" y="4911085"/>
              <a:ext cx="6568440" cy="19050"/>
            </a:xfrm>
            <a:custGeom>
              <a:avLst/>
              <a:gdLst/>
              <a:ahLst/>
              <a:cxnLst/>
              <a:rect l="l" t="t" r="r" b="b"/>
              <a:pathLst>
                <a:path w="6568440" h="19050">
                  <a:moveTo>
                    <a:pt x="6568433" y="0"/>
                  </a:moveTo>
                  <a:lnTo>
                    <a:pt x="0" y="1905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4810" y="5417814"/>
              <a:ext cx="6569075" cy="0"/>
            </a:xfrm>
            <a:custGeom>
              <a:avLst/>
              <a:gdLst/>
              <a:ahLst/>
              <a:cxnLst/>
              <a:rect l="l" t="t" r="r" b="b"/>
              <a:pathLst>
                <a:path w="6569075">
                  <a:moveTo>
                    <a:pt x="6568460" y="0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4854" y="6024282"/>
              <a:ext cx="6606540" cy="0"/>
            </a:xfrm>
            <a:custGeom>
              <a:avLst/>
              <a:gdLst/>
              <a:ahLst/>
              <a:cxnLst/>
              <a:rect l="l" t="t" r="r" b="b"/>
              <a:pathLst>
                <a:path w="6606540">
                  <a:moveTo>
                    <a:pt x="6606367" y="0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447603" y="2721224"/>
              <a:ext cx="19050" cy="3322320"/>
            </a:xfrm>
            <a:custGeom>
              <a:avLst/>
              <a:gdLst/>
              <a:ahLst/>
              <a:cxnLst/>
              <a:rect l="l" t="t" r="r" b="b"/>
              <a:pathLst>
                <a:path w="19050" h="3322320">
                  <a:moveTo>
                    <a:pt x="0" y="3322051"/>
                  </a:moveTo>
                  <a:lnTo>
                    <a:pt x="19049" y="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58846" y="2205242"/>
            <a:ext cx="2860886" cy="3179454"/>
          </a:xfrm>
          <a:prstGeom prst="rect">
            <a:avLst/>
          </a:prstGeom>
        </p:spPr>
      </p:pic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7015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37318" y="288353"/>
            <a:ext cx="3696335" cy="831850"/>
          </a:xfrm>
          <a:custGeom>
            <a:avLst/>
            <a:gdLst/>
            <a:ahLst/>
            <a:cxnLst/>
            <a:rect l="l" t="t" r="r" b="b"/>
            <a:pathLst>
              <a:path w="3696334" h="831850">
                <a:moveTo>
                  <a:pt x="3696157" y="342684"/>
                </a:moveTo>
                <a:lnTo>
                  <a:pt x="3666312" y="307911"/>
                </a:lnTo>
                <a:lnTo>
                  <a:pt x="3628745" y="285661"/>
                </a:lnTo>
                <a:lnTo>
                  <a:pt x="3588918" y="265671"/>
                </a:lnTo>
                <a:lnTo>
                  <a:pt x="3547719" y="247103"/>
                </a:lnTo>
                <a:lnTo>
                  <a:pt x="3500361" y="226644"/>
                </a:lnTo>
                <a:lnTo>
                  <a:pt x="3494290" y="223824"/>
                </a:lnTo>
                <a:lnTo>
                  <a:pt x="3489083" y="213055"/>
                </a:lnTo>
                <a:lnTo>
                  <a:pt x="3494138" y="206514"/>
                </a:lnTo>
                <a:lnTo>
                  <a:pt x="3499193" y="201142"/>
                </a:lnTo>
                <a:lnTo>
                  <a:pt x="3539121" y="163296"/>
                </a:lnTo>
                <a:lnTo>
                  <a:pt x="3580536" y="126136"/>
                </a:lnTo>
                <a:lnTo>
                  <a:pt x="3616756" y="87160"/>
                </a:lnTo>
                <a:lnTo>
                  <a:pt x="3641090" y="43891"/>
                </a:lnTo>
                <a:lnTo>
                  <a:pt x="3606127" y="38188"/>
                </a:lnTo>
                <a:lnTo>
                  <a:pt x="3571024" y="35115"/>
                </a:lnTo>
                <a:lnTo>
                  <a:pt x="3535794" y="34683"/>
                </a:lnTo>
                <a:lnTo>
                  <a:pt x="3500437" y="36880"/>
                </a:lnTo>
                <a:lnTo>
                  <a:pt x="3053334" y="24206"/>
                </a:lnTo>
                <a:lnTo>
                  <a:pt x="2019338" y="3340"/>
                </a:lnTo>
                <a:lnTo>
                  <a:pt x="859409" y="0"/>
                </a:lnTo>
                <a:lnTo>
                  <a:pt x="34531" y="39890"/>
                </a:lnTo>
                <a:lnTo>
                  <a:pt x="14998" y="50736"/>
                </a:lnTo>
                <a:lnTo>
                  <a:pt x="25577" y="70688"/>
                </a:lnTo>
                <a:lnTo>
                  <a:pt x="56248" y="96723"/>
                </a:lnTo>
                <a:lnTo>
                  <a:pt x="137642" y="154863"/>
                </a:lnTo>
                <a:lnTo>
                  <a:pt x="168313" y="180898"/>
                </a:lnTo>
                <a:lnTo>
                  <a:pt x="174066" y="187045"/>
                </a:lnTo>
                <a:lnTo>
                  <a:pt x="179082" y="193471"/>
                </a:lnTo>
                <a:lnTo>
                  <a:pt x="182638" y="200240"/>
                </a:lnTo>
                <a:lnTo>
                  <a:pt x="183984" y="207403"/>
                </a:lnTo>
                <a:lnTo>
                  <a:pt x="181178" y="218084"/>
                </a:lnTo>
                <a:lnTo>
                  <a:pt x="149669" y="242189"/>
                </a:lnTo>
                <a:lnTo>
                  <a:pt x="102336" y="259803"/>
                </a:lnTo>
                <a:lnTo>
                  <a:pt x="77825" y="265887"/>
                </a:lnTo>
                <a:lnTo>
                  <a:pt x="69824" y="268109"/>
                </a:lnTo>
                <a:lnTo>
                  <a:pt x="62471" y="271056"/>
                </a:lnTo>
                <a:lnTo>
                  <a:pt x="56222" y="275132"/>
                </a:lnTo>
                <a:lnTo>
                  <a:pt x="49834" y="284899"/>
                </a:lnTo>
                <a:lnTo>
                  <a:pt x="49593" y="295973"/>
                </a:lnTo>
                <a:lnTo>
                  <a:pt x="53733" y="307390"/>
                </a:lnTo>
                <a:lnTo>
                  <a:pt x="60452" y="318211"/>
                </a:lnTo>
                <a:lnTo>
                  <a:pt x="73901" y="335254"/>
                </a:lnTo>
                <a:lnTo>
                  <a:pt x="87871" y="352094"/>
                </a:lnTo>
                <a:lnTo>
                  <a:pt x="101168" y="369176"/>
                </a:lnTo>
                <a:lnTo>
                  <a:pt x="112585" y="386943"/>
                </a:lnTo>
                <a:lnTo>
                  <a:pt x="120688" y="405955"/>
                </a:lnTo>
                <a:lnTo>
                  <a:pt x="124066" y="425704"/>
                </a:lnTo>
                <a:lnTo>
                  <a:pt x="121500" y="445135"/>
                </a:lnTo>
                <a:lnTo>
                  <a:pt x="95300" y="477951"/>
                </a:lnTo>
                <a:lnTo>
                  <a:pt x="51485" y="498957"/>
                </a:lnTo>
                <a:lnTo>
                  <a:pt x="27825" y="507695"/>
                </a:lnTo>
                <a:lnTo>
                  <a:pt x="19456" y="511086"/>
                </a:lnTo>
                <a:lnTo>
                  <a:pt x="11658" y="515137"/>
                </a:lnTo>
                <a:lnTo>
                  <a:pt x="5257" y="520065"/>
                </a:lnTo>
                <a:lnTo>
                  <a:pt x="1079" y="526097"/>
                </a:lnTo>
                <a:lnTo>
                  <a:pt x="0" y="532955"/>
                </a:lnTo>
                <a:lnTo>
                  <a:pt x="1714" y="540004"/>
                </a:lnTo>
                <a:lnTo>
                  <a:pt x="5283" y="546950"/>
                </a:lnTo>
                <a:lnTo>
                  <a:pt x="9766" y="553516"/>
                </a:lnTo>
                <a:lnTo>
                  <a:pt x="112890" y="696048"/>
                </a:lnTo>
                <a:lnTo>
                  <a:pt x="80772" y="720331"/>
                </a:lnTo>
                <a:lnTo>
                  <a:pt x="52463" y="747128"/>
                </a:lnTo>
                <a:lnTo>
                  <a:pt x="28282" y="776097"/>
                </a:lnTo>
                <a:lnTo>
                  <a:pt x="8559" y="806881"/>
                </a:lnTo>
                <a:lnTo>
                  <a:pt x="74587" y="819340"/>
                </a:lnTo>
                <a:lnTo>
                  <a:pt x="537032" y="823353"/>
                </a:lnTo>
                <a:lnTo>
                  <a:pt x="1598320" y="830059"/>
                </a:lnTo>
                <a:lnTo>
                  <a:pt x="2769374" y="831405"/>
                </a:lnTo>
                <a:lnTo>
                  <a:pt x="3561105" y="819340"/>
                </a:lnTo>
                <a:lnTo>
                  <a:pt x="3574211" y="818832"/>
                </a:lnTo>
                <a:lnTo>
                  <a:pt x="3587331" y="818553"/>
                </a:lnTo>
                <a:lnTo>
                  <a:pt x="3600462" y="818438"/>
                </a:lnTo>
                <a:lnTo>
                  <a:pt x="3613594" y="818438"/>
                </a:lnTo>
                <a:lnTo>
                  <a:pt x="3615893" y="791718"/>
                </a:lnTo>
                <a:lnTo>
                  <a:pt x="3610648" y="765213"/>
                </a:lnTo>
                <a:lnTo>
                  <a:pt x="3598240" y="740054"/>
                </a:lnTo>
                <a:lnTo>
                  <a:pt x="3579088" y="717384"/>
                </a:lnTo>
                <a:lnTo>
                  <a:pt x="3575189" y="714463"/>
                </a:lnTo>
                <a:lnTo>
                  <a:pt x="3572268" y="710768"/>
                </a:lnTo>
                <a:lnTo>
                  <a:pt x="3570313" y="706310"/>
                </a:lnTo>
                <a:lnTo>
                  <a:pt x="3568471" y="699770"/>
                </a:lnTo>
                <a:lnTo>
                  <a:pt x="3573678" y="693343"/>
                </a:lnTo>
                <a:lnTo>
                  <a:pt x="3579520" y="688289"/>
                </a:lnTo>
                <a:lnTo>
                  <a:pt x="3604679" y="671169"/>
                </a:lnTo>
                <a:lnTo>
                  <a:pt x="3632606" y="656005"/>
                </a:lnTo>
                <a:lnTo>
                  <a:pt x="3658120" y="639762"/>
                </a:lnTo>
                <a:lnTo>
                  <a:pt x="3675977" y="619353"/>
                </a:lnTo>
                <a:lnTo>
                  <a:pt x="3680828" y="600964"/>
                </a:lnTo>
                <a:lnTo>
                  <a:pt x="3677640" y="582244"/>
                </a:lnTo>
                <a:lnTo>
                  <a:pt x="3652951" y="548627"/>
                </a:lnTo>
                <a:lnTo>
                  <a:pt x="3613772" y="524319"/>
                </a:lnTo>
                <a:lnTo>
                  <a:pt x="3568865" y="505536"/>
                </a:lnTo>
                <a:lnTo>
                  <a:pt x="3554577" y="499198"/>
                </a:lnTo>
                <a:lnTo>
                  <a:pt x="3541814" y="491299"/>
                </a:lnTo>
                <a:lnTo>
                  <a:pt x="3533229" y="481850"/>
                </a:lnTo>
                <a:lnTo>
                  <a:pt x="3531501" y="470839"/>
                </a:lnTo>
                <a:lnTo>
                  <a:pt x="3534257" y="464654"/>
                </a:lnTo>
                <a:lnTo>
                  <a:pt x="3587559" y="431723"/>
                </a:lnTo>
                <a:lnTo>
                  <a:pt x="3623386" y="413905"/>
                </a:lnTo>
                <a:lnTo>
                  <a:pt x="3656609" y="394309"/>
                </a:lnTo>
                <a:lnTo>
                  <a:pt x="3683939" y="370535"/>
                </a:lnTo>
                <a:lnTo>
                  <a:pt x="3689045" y="364070"/>
                </a:lnTo>
                <a:lnTo>
                  <a:pt x="3693109" y="357212"/>
                </a:lnTo>
                <a:lnTo>
                  <a:pt x="3695649" y="350050"/>
                </a:lnTo>
                <a:lnTo>
                  <a:pt x="3696157" y="342684"/>
                </a:lnTo>
                <a:close/>
              </a:path>
            </a:pathLst>
          </a:custGeom>
          <a:solidFill>
            <a:srgbClr val="D8E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3087" y="2364904"/>
            <a:ext cx="2553970" cy="574040"/>
          </a:xfrm>
          <a:custGeom>
            <a:avLst/>
            <a:gdLst/>
            <a:ahLst/>
            <a:cxnLst/>
            <a:rect l="l" t="t" r="r" b="b"/>
            <a:pathLst>
              <a:path w="2553970" h="574039">
                <a:moveTo>
                  <a:pt x="2553398" y="243357"/>
                </a:moveTo>
                <a:lnTo>
                  <a:pt x="2506256" y="197167"/>
                </a:lnTo>
                <a:lnTo>
                  <a:pt x="2450325" y="170548"/>
                </a:lnTo>
                <a:lnTo>
                  <a:pt x="2417648" y="156425"/>
                </a:lnTo>
                <a:lnTo>
                  <a:pt x="2413457" y="154482"/>
                </a:lnTo>
                <a:lnTo>
                  <a:pt x="2409863" y="147040"/>
                </a:lnTo>
                <a:lnTo>
                  <a:pt x="2413343" y="142532"/>
                </a:lnTo>
                <a:lnTo>
                  <a:pt x="2416835" y="138823"/>
                </a:lnTo>
                <a:lnTo>
                  <a:pt x="2444394" y="112712"/>
                </a:lnTo>
                <a:lnTo>
                  <a:pt x="2472982" y="87058"/>
                </a:lnTo>
                <a:lnTo>
                  <a:pt x="2497975" y="60159"/>
                </a:lnTo>
                <a:lnTo>
                  <a:pt x="2514765" y="30302"/>
                </a:lnTo>
                <a:lnTo>
                  <a:pt x="2490635" y="26365"/>
                </a:lnTo>
                <a:lnTo>
                  <a:pt x="2466416" y="24244"/>
                </a:lnTo>
                <a:lnTo>
                  <a:pt x="2442095" y="23939"/>
                </a:lnTo>
                <a:lnTo>
                  <a:pt x="2417699" y="25463"/>
                </a:lnTo>
                <a:lnTo>
                  <a:pt x="2109127" y="16713"/>
                </a:lnTo>
                <a:lnTo>
                  <a:pt x="1395501" y="2311"/>
                </a:lnTo>
                <a:lnTo>
                  <a:pt x="594956" y="0"/>
                </a:lnTo>
                <a:lnTo>
                  <a:pt x="25654" y="27546"/>
                </a:lnTo>
                <a:lnTo>
                  <a:pt x="13665" y="41249"/>
                </a:lnTo>
                <a:lnTo>
                  <a:pt x="40640" y="66763"/>
                </a:lnTo>
                <a:lnTo>
                  <a:pt x="83210" y="96989"/>
                </a:lnTo>
                <a:lnTo>
                  <a:pt x="117995" y="124853"/>
                </a:lnTo>
                <a:lnTo>
                  <a:pt x="123405" y="130390"/>
                </a:lnTo>
                <a:lnTo>
                  <a:pt x="128803" y="136372"/>
                </a:lnTo>
                <a:lnTo>
                  <a:pt x="128803" y="143154"/>
                </a:lnTo>
                <a:lnTo>
                  <a:pt x="94437" y="171780"/>
                </a:lnTo>
                <a:lnTo>
                  <a:pt x="53746" y="183908"/>
                </a:lnTo>
                <a:lnTo>
                  <a:pt x="45707" y="185508"/>
                </a:lnTo>
                <a:lnTo>
                  <a:pt x="40627" y="189890"/>
                </a:lnTo>
                <a:lnTo>
                  <a:pt x="36220" y="196634"/>
                </a:lnTo>
                <a:lnTo>
                  <a:pt x="36055" y="204279"/>
                </a:lnTo>
                <a:lnTo>
                  <a:pt x="38912" y="212153"/>
                </a:lnTo>
                <a:lnTo>
                  <a:pt x="43548" y="219621"/>
                </a:lnTo>
                <a:lnTo>
                  <a:pt x="52832" y="231381"/>
                </a:lnTo>
                <a:lnTo>
                  <a:pt x="62471" y="243001"/>
                </a:lnTo>
                <a:lnTo>
                  <a:pt x="71653" y="254800"/>
                </a:lnTo>
                <a:lnTo>
                  <a:pt x="79527" y="267055"/>
                </a:lnTo>
                <a:lnTo>
                  <a:pt x="85128" y="280174"/>
                </a:lnTo>
                <a:lnTo>
                  <a:pt x="87452" y="293814"/>
                </a:lnTo>
                <a:lnTo>
                  <a:pt x="85674" y="307213"/>
                </a:lnTo>
                <a:lnTo>
                  <a:pt x="53314" y="337820"/>
                </a:lnTo>
                <a:lnTo>
                  <a:pt x="21031" y="350393"/>
                </a:lnTo>
                <a:lnTo>
                  <a:pt x="13335" y="353288"/>
                </a:lnTo>
                <a:lnTo>
                  <a:pt x="5143" y="356971"/>
                </a:lnTo>
                <a:lnTo>
                  <a:pt x="0" y="369239"/>
                </a:lnTo>
                <a:lnTo>
                  <a:pt x="4305" y="376237"/>
                </a:lnTo>
                <a:lnTo>
                  <a:pt x="8572" y="382028"/>
                </a:lnTo>
                <a:lnTo>
                  <a:pt x="79743" y="480390"/>
                </a:lnTo>
                <a:lnTo>
                  <a:pt x="57569" y="497154"/>
                </a:lnTo>
                <a:lnTo>
                  <a:pt x="38036" y="515645"/>
                </a:lnTo>
                <a:lnTo>
                  <a:pt x="21348" y="535635"/>
                </a:lnTo>
                <a:lnTo>
                  <a:pt x="7734" y="556882"/>
                </a:lnTo>
                <a:lnTo>
                  <a:pt x="53314" y="565480"/>
                </a:lnTo>
                <a:lnTo>
                  <a:pt x="372465" y="568261"/>
                </a:lnTo>
                <a:lnTo>
                  <a:pt x="1104925" y="572884"/>
                </a:lnTo>
                <a:lnTo>
                  <a:pt x="1913140" y="573811"/>
                </a:lnTo>
                <a:lnTo>
                  <a:pt x="2459571" y="565480"/>
                </a:lnTo>
                <a:lnTo>
                  <a:pt x="2468613" y="565124"/>
                </a:lnTo>
                <a:lnTo>
                  <a:pt x="2477668" y="564934"/>
                </a:lnTo>
                <a:lnTo>
                  <a:pt x="2486723" y="564857"/>
                </a:lnTo>
                <a:lnTo>
                  <a:pt x="2495791" y="564857"/>
                </a:lnTo>
                <a:lnTo>
                  <a:pt x="2497378" y="546417"/>
                </a:lnTo>
                <a:lnTo>
                  <a:pt x="2493759" y="528129"/>
                </a:lnTo>
                <a:lnTo>
                  <a:pt x="2485199" y="510755"/>
                </a:lnTo>
                <a:lnTo>
                  <a:pt x="2471978" y="495122"/>
                </a:lnTo>
                <a:lnTo>
                  <a:pt x="2469286" y="493102"/>
                </a:lnTo>
                <a:lnTo>
                  <a:pt x="2467267" y="490550"/>
                </a:lnTo>
                <a:lnTo>
                  <a:pt x="2465921" y="487464"/>
                </a:lnTo>
                <a:lnTo>
                  <a:pt x="2464651" y="482955"/>
                </a:lnTo>
                <a:lnTo>
                  <a:pt x="2468245" y="478523"/>
                </a:lnTo>
                <a:lnTo>
                  <a:pt x="2472271" y="475030"/>
                </a:lnTo>
                <a:lnTo>
                  <a:pt x="2489631" y="463219"/>
                </a:lnTo>
                <a:lnTo>
                  <a:pt x="2508923" y="452755"/>
                </a:lnTo>
                <a:lnTo>
                  <a:pt x="2526525" y="441540"/>
                </a:lnTo>
                <a:lnTo>
                  <a:pt x="2538857" y="427456"/>
                </a:lnTo>
                <a:lnTo>
                  <a:pt x="2542197" y="414769"/>
                </a:lnTo>
                <a:lnTo>
                  <a:pt x="2540000" y="401840"/>
                </a:lnTo>
                <a:lnTo>
                  <a:pt x="2510231" y="369570"/>
                </a:lnTo>
                <a:lnTo>
                  <a:pt x="2464917" y="348907"/>
                </a:lnTo>
                <a:lnTo>
                  <a:pt x="2455062" y="344538"/>
                </a:lnTo>
                <a:lnTo>
                  <a:pt x="2446248" y="339090"/>
                </a:lnTo>
                <a:lnTo>
                  <a:pt x="2440330" y="332562"/>
                </a:lnTo>
                <a:lnTo>
                  <a:pt x="2439136" y="324954"/>
                </a:lnTo>
                <a:lnTo>
                  <a:pt x="2440457" y="318909"/>
                </a:lnTo>
                <a:lnTo>
                  <a:pt x="2447086" y="314388"/>
                </a:lnTo>
                <a:lnTo>
                  <a:pt x="2453563" y="310667"/>
                </a:lnTo>
                <a:lnTo>
                  <a:pt x="2477820" y="297967"/>
                </a:lnTo>
                <a:lnTo>
                  <a:pt x="2502547" y="285673"/>
                </a:lnTo>
                <a:lnTo>
                  <a:pt x="2525484" y="272135"/>
                </a:lnTo>
                <a:lnTo>
                  <a:pt x="2544343" y="255739"/>
                </a:lnTo>
                <a:lnTo>
                  <a:pt x="2549360" y="249999"/>
                </a:lnTo>
                <a:lnTo>
                  <a:pt x="2553398" y="243357"/>
                </a:lnTo>
                <a:close/>
              </a:path>
            </a:pathLst>
          </a:custGeom>
          <a:solidFill>
            <a:srgbClr val="F1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948425" y="2192910"/>
            <a:ext cx="2553970" cy="736600"/>
            <a:chOff x="3948425" y="2192910"/>
            <a:chExt cx="2553970" cy="736600"/>
          </a:xfrm>
        </p:grpSpPr>
        <p:sp>
          <p:nvSpPr>
            <p:cNvPr id="5" name="object 5"/>
            <p:cNvSpPr/>
            <p:nvPr/>
          </p:nvSpPr>
          <p:spPr>
            <a:xfrm>
              <a:off x="3948417" y="2355379"/>
              <a:ext cx="2553970" cy="574040"/>
            </a:xfrm>
            <a:custGeom>
              <a:avLst/>
              <a:gdLst/>
              <a:ahLst/>
              <a:cxnLst/>
              <a:rect l="l" t="t" r="r" b="b"/>
              <a:pathLst>
                <a:path w="2553970" h="574039">
                  <a:moveTo>
                    <a:pt x="2553385" y="243357"/>
                  </a:moveTo>
                  <a:lnTo>
                    <a:pt x="2506243" y="197167"/>
                  </a:lnTo>
                  <a:lnTo>
                    <a:pt x="2450325" y="170548"/>
                  </a:lnTo>
                  <a:lnTo>
                    <a:pt x="2417648" y="156425"/>
                  </a:lnTo>
                  <a:lnTo>
                    <a:pt x="2413457" y="154482"/>
                  </a:lnTo>
                  <a:lnTo>
                    <a:pt x="2409863" y="147040"/>
                  </a:lnTo>
                  <a:lnTo>
                    <a:pt x="2413343" y="142532"/>
                  </a:lnTo>
                  <a:lnTo>
                    <a:pt x="2416835" y="138823"/>
                  </a:lnTo>
                  <a:lnTo>
                    <a:pt x="2444394" y="112712"/>
                  </a:lnTo>
                  <a:lnTo>
                    <a:pt x="2472969" y="87058"/>
                  </a:lnTo>
                  <a:lnTo>
                    <a:pt x="2497975" y="60159"/>
                  </a:lnTo>
                  <a:lnTo>
                    <a:pt x="2514765" y="30302"/>
                  </a:lnTo>
                  <a:lnTo>
                    <a:pt x="2490635" y="26365"/>
                  </a:lnTo>
                  <a:lnTo>
                    <a:pt x="2466416" y="24244"/>
                  </a:lnTo>
                  <a:lnTo>
                    <a:pt x="2442095" y="23939"/>
                  </a:lnTo>
                  <a:lnTo>
                    <a:pt x="2417699" y="25463"/>
                  </a:lnTo>
                  <a:lnTo>
                    <a:pt x="2109127" y="16713"/>
                  </a:lnTo>
                  <a:lnTo>
                    <a:pt x="1395501" y="2311"/>
                  </a:lnTo>
                  <a:lnTo>
                    <a:pt x="594956" y="0"/>
                  </a:lnTo>
                  <a:lnTo>
                    <a:pt x="25654" y="27546"/>
                  </a:lnTo>
                  <a:lnTo>
                    <a:pt x="13665" y="41249"/>
                  </a:lnTo>
                  <a:lnTo>
                    <a:pt x="40640" y="66763"/>
                  </a:lnTo>
                  <a:lnTo>
                    <a:pt x="83210" y="96989"/>
                  </a:lnTo>
                  <a:lnTo>
                    <a:pt x="117995" y="124853"/>
                  </a:lnTo>
                  <a:lnTo>
                    <a:pt x="123393" y="130390"/>
                  </a:lnTo>
                  <a:lnTo>
                    <a:pt x="128803" y="136372"/>
                  </a:lnTo>
                  <a:lnTo>
                    <a:pt x="128803" y="143154"/>
                  </a:lnTo>
                  <a:lnTo>
                    <a:pt x="94437" y="171780"/>
                  </a:lnTo>
                  <a:lnTo>
                    <a:pt x="53733" y="183908"/>
                  </a:lnTo>
                  <a:lnTo>
                    <a:pt x="45707" y="185508"/>
                  </a:lnTo>
                  <a:lnTo>
                    <a:pt x="40627" y="189890"/>
                  </a:lnTo>
                  <a:lnTo>
                    <a:pt x="36220" y="196634"/>
                  </a:lnTo>
                  <a:lnTo>
                    <a:pt x="36055" y="204279"/>
                  </a:lnTo>
                  <a:lnTo>
                    <a:pt x="38912" y="212153"/>
                  </a:lnTo>
                  <a:lnTo>
                    <a:pt x="43548" y="219621"/>
                  </a:lnTo>
                  <a:lnTo>
                    <a:pt x="52832" y="231381"/>
                  </a:lnTo>
                  <a:lnTo>
                    <a:pt x="62471" y="243001"/>
                  </a:lnTo>
                  <a:lnTo>
                    <a:pt x="71640" y="254800"/>
                  </a:lnTo>
                  <a:lnTo>
                    <a:pt x="79527" y="267055"/>
                  </a:lnTo>
                  <a:lnTo>
                    <a:pt x="85128" y="280174"/>
                  </a:lnTo>
                  <a:lnTo>
                    <a:pt x="87452" y="293814"/>
                  </a:lnTo>
                  <a:lnTo>
                    <a:pt x="85674" y="307213"/>
                  </a:lnTo>
                  <a:lnTo>
                    <a:pt x="53314" y="337820"/>
                  </a:lnTo>
                  <a:lnTo>
                    <a:pt x="21031" y="350393"/>
                  </a:lnTo>
                  <a:lnTo>
                    <a:pt x="13322" y="353288"/>
                  </a:lnTo>
                  <a:lnTo>
                    <a:pt x="5143" y="356971"/>
                  </a:lnTo>
                  <a:lnTo>
                    <a:pt x="0" y="369239"/>
                  </a:lnTo>
                  <a:lnTo>
                    <a:pt x="4305" y="376237"/>
                  </a:lnTo>
                  <a:lnTo>
                    <a:pt x="8572" y="382028"/>
                  </a:lnTo>
                  <a:lnTo>
                    <a:pt x="79743" y="480390"/>
                  </a:lnTo>
                  <a:lnTo>
                    <a:pt x="57569" y="497154"/>
                  </a:lnTo>
                  <a:lnTo>
                    <a:pt x="38036" y="515645"/>
                  </a:lnTo>
                  <a:lnTo>
                    <a:pt x="21348" y="535635"/>
                  </a:lnTo>
                  <a:lnTo>
                    <a:pt x="7734" y="556882"/>
                  </a:lnTo>
                  <a:lnTo>
                    <a:pt x="53301" y="565480"/>
                  </a:lnTo>
                  <a:lnTo>
                    <a:pt x="372465" y="568261"/>
                  </a:lnTo>
                  <a:lnTo>
                    <a:pt x="1104925" y="572884"/>
                  </a:lnTo>
                  <a:lnTo>
                    <a:pt x="1913140" y="573811"/>
                  </a:lnTo>
                  <a:lnTo>
                    <a:pt x="2459571" y="565480"/>
                  </a:lnTo>
                  <a:lnTo>
                    <a:pt x="2468613" y="565124"/>
                  </a:lnTo>
                  <a:lnTo>
                    <a:pt x="2477668" y="564934"/>
                  </a:lnTo>
                  <a:lnTo>
                    <a:pt x="2486723" y="564857"/>
                  </a:lnTo>
                  <a:lnTo>
                    <a:pt x="2495791" y="564857"/>
                  </a:lnTo>
                  <a:lnTo>
                    <a:pt x="2497378" y="546417"/>
                  </a:lnTo>
                  <a:lnTo>
                    <a:pt x="2493759" y="528129"/>
                  </a:lnTo>
                  <a:lnTo>
                    <a:pt x="2485199" y="510755"/>
                  </a:lnTo>
                  <a:lnTo>
                    <a:pt x="2471978" y="495122"/>
                  </a:lnTo>
                  <a:lnTo>
                    <a:pt x="2469286" y="493102"/>
                  </a:lnTo>
                  <a:lnTo>
                    <a:pt x="2467267" y="490550"/>
                  </a:lnTo>
                  <a:lnTo>
                    <a:pt x="2465921" y="487464"/>
                  </a:lnTo>
                  <a:lnTo>
                    <a:pt x="2464651" y="482955"/>
                  </a:lnTo>
                  <a:lnTo>
                    <a:pt x="2468245" y="478523"/>
                  </a:lnTo>
                  <a:lnTo>
                    <a:pt x="2472271" y="475030"/>
                  </a:lnTo>
                  <a:lnTo>
                    <a:pt x="2489631" y="463219"/>
                  </a:lnTo>
                  <a:lnTo>
                    <a:pt x="2508910" y="452755"/>
                  </a:lnTo>
                  <a:lnTo>
                    <a:pt x="2526512" y="441540"/>
                  </a:lnTo>
                  <a:lnTo>
                    <a:pt x="2538844" y="427456"/>
                  </a:lnTo>
                  <a:lnTo>
                    <a:pt x="2542197" y="414769"/>
                  </a:lnTo>
                  <a:lnTo>
                    <a:pt x="2540000" y="401840"/>
                  </a:lnTo>
                  <a:lnTo>
                    <a:pt x="2510231" y="369570"/>
                  </a:lnTo>
                  <a:lnTo>
                    <a:pt x="2464917" y="348907"/>
                  </a:lnTo>
                  <a:lnTo>
                    <a:pt x="2455062" y="344538"/>
                  </a:lnTo>
                  <a:lnTo>
                    <a:pt x="2446248" y="339090"/>
                  </a:lnTo>
                  <a:lnTo>
                    <a:pt x="2440330" y="332562"/>
                  </a:lnTo>
                  <a:lnTo>
                    <a:pt x="2439136" y="324954"/>
                  </a:lnTo>
                  <a:lnTo>
                    <a:pt x="2440457" y="318909"/>
                  </a:lnTo>
                  <a:lnTo>
                    <a:pt x="2447074" y="314388"/>
                  </a:lnTo>
                  <a:lnTo>
                    <a:pt x="2453563" y="310667"/>
                  </a:lnTo>
                  <a:lnTo>
                    <a:pt x="2477820" y="297967"/>
                  </a:lnTo>
                  <a:lnTo>
                    <a:pt x="2502547" y="285673"/>
                  </a:lnTo>
                  <a:lnTo>
                    <a:pt x="2525484" y="272135"/>
                  </a:lnTo>
                  <a:lnTo>
                    <a:pt x="2544330" y="255739"/>
                  </a:lnTo>
                  <a:lnTo>
                    <a:pt x="2549360" y="249999"/>
                  </a:lnTo>
                  <a:lnTo>
                    <a:pt x="2553385" y="243357"/>
                  </a:lnTo>
                  <a:close/>
                </a:path>
              </a:pathLst>
            </a:custGeom>
            <a:solidFill>
              <a:srgbClr val="F1F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42444" y="2201049"/>
              <a:ext cx="739140" cy="682625"/>
            </a:xfrm>
            <a:custGeom>
              <a:avLst/>
              <a:gdLst/>
              <a:ahLst/>
              <a:cxnLst/>
              <a:rect l="l" t="t" r="r" b="b"/>
              <a:pathLst>
                <a:path w="739139" h="682625">
                  <a:moveTo>
                    <a:pt x="235630" y="682607"/>
                  </a:moveTo>
                  <a:lnTo>
                    <a:pt x="0" y="409564"/>
                  </a:lnTo>
                  <a:lnTo>
                    <a:pt x="200726" y="522845"/>
                  </a:lnTo>
                  <a:lnTo>
                    <a:pt x="234386" y="476643"/>
                  </a:lnTo>
                  <a:lnTo>
                    <a:pt x="268722" y="431718"/>
                  </a:lnTo>
                  <a:lnTo>
                    <a:pt x="303649" y="388150"/>
                  </a:lnTo>
                  <a:lnTo>
                    <a:pt x="339087" y="346017"/>
                  </a:lnTo>
                  <a:lnTo>
                    <a:pt x="374951" y="305399"/>
                  </a:lnTo>
                  <a:lnTo>
                    <a:pt x="411160" y="266375"/>
                  </a:lnTo>
                  <a:lnTo>
                    <a:pt x="447630" y="229025"/>
                  </a:lnTo>
                  <a:lnTo>
                    <a:pt x="484279" y="193428"/>
                  </a:lnTo>
                  <a:lnTo>
                    <a:pt x="521025" y="159664"/>
                  </a:lnTo>
                  <a:lnTo>
                    <a:pt x="557784" y="127811"/>
                  </a:lnTo>
                  <a:lnTo>
                    <a:pt x="594475" y="97949"/>
                  </a:lnTo>
                  <a:lnTo>
                    <a:pt x="631014" y="70158"/>
                  </a:lnTo>
                  <a:lnTo>
                    <a:pt x="667318" y="44516"/>
                  </a:lnTo>
                  <a:lnTo>
                    <a:pt x="703306" y="21104"/>
                  </a:lnTo>
                  <a:lnTo>
                    <a:pt x="738894" y="0"/>
                  </a:lnTo>
                  <a:lnTo>
                    <a:pt x="698120" y="37785"/>
                  </a:lnTo>
                  <a:lnTo>
                    <a:pt x="659122" y="75816"/>
                  </a:lnTo>
                  <a:lnTo>
                    <a:pt x="621825" y="114103"/>
                  </a:lnTo>
                  <a:lnTo>
                    <a:pt x="586153" y="152656"/>
                  </a:lnTo>
                  <a:lnTo>
                    <a:pt x="552030" y="191485"/>
                  </a:lnTo>
                  <a:lnTo>
                    <a:pt x="519380" y="230601"/>
                  </a:lnTo>
                  <a:lnTo>
                    <a:pt x="488125" y="270012"/>
                  </a:lnTo>
                  <a:lnTo>
                    <a:pt x="458191" y="309729"/>
                  </a:lnTo>
                  <a:lnTo>
                    <a:pt x="429501" y="349762"/>
                  </a:lnTo>
                  <a:lnTo>
                    <a:pt x="401979" y="390122"/>
                  </a:lnTo>
                  <a:lnTo>
                    <a:pt x="375549" y="430817"/>
                  </a:lnTo>
                  <a:lnTo>
                    <a:pt x="350134" y="471858"/>
                  </a:lnTo>
                  <a:lnTo>
                    <a:pt x="325659" y="513256"/>
                  </a:lnTo>
                  <a:lnTo>
                    <a:pt x="302047" y="555019"/>
                  </a:lnTo>
                  <a:lnTo>
                    <a:pt x="279222" y="597159"/>
                  </a:lnTo>
                  <a:lnTo>
                    <a:pt x="257108" y="639685"/>
                  </a:lnTo>
                  <a:lnTo>
                    <a:pt x="235630" y="682607"/>
                  </a:lnTo>
                  <a:close/>
                </a:path>
              </a:pathLst>
            </a:custGeom>
            <a:solidFill>
              <a:srgbClr val="129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42444" y="2201049"/>
              <a:ext cx="739140" cy="682625"/>
            </a:xfrm>
            <a:custGeom>
              <a:avLst/>
              <a:gdLst/>
              <a:ahLst/>
              <a:cxnLst/>
              <a:rect l="l" t="t" r="r" b="b"/>
              <a:pathLst>
                <a:path w="739139" h="682625">
                  <a:moveTo>
                    <a:pt x="0" y="409564"/>
                  </a:moveTo>
                  <a:lnTo>
                    <a:pt x="235630" y="682607"/>
                  </a:lnTo>
                  <a:lnTo>
                    <a:pt x="257108" y="639685"/>
                  </a:lnTo>
                  <a:lnTo>
                    <a:pt x="279222" y="597159"/>
                  </a:lnTo>
                  <a:lnTo>
                    <a:pt x="302047" y="555019"/>
                  </a:lnTo>
                  <a:lnTo>
                    <a:pt x="325659" y="513256"/>
                  </a:lnTo>
                  <a:lnTo>
                    <a:pt x="350134" y="471858"/>
                  </a:lnTo>
                  <a:lnTo>
                    <a:pt x="375549" y="430817"/>
                  </a:lnTo>
                  <a:lnTo>
                    <a:pt x="401979" y="390122"/>
                  </a:lnTo>
                  <a:lnTo>
                    <a:pt x="429501" y="349762"/>
                  </a:lnTo>
                  <a:lnTo>
                    <a:pt x="458191" y="309729"/>
                  </a:lnTo>
                  <a:lnTo>
                    <a:pt x="488125" y="270012"/>
                  </a:lnTo>
                  <a:lnTo>
                    <a:pt x="519380" y="230601"/>
                  </a:lnTo>
                  <a:lnTo>
                    <a:pt x="552030" y="191485"/>
                  </a:lnTo>
                  <a:lnTo>
                    <a:pt x="586153" y="152656"/>
                  </a:lnTo>
                  <a:lnTo>
                    <a:pt x="621825" y="114103"/>
                  </a:lnTo>
                  <a:lnTo>
                    <a:pt x="659122" y="75816"/>
                  </a:lnTo>
                  <a:lnTo>
                    <a:pt x="698120" y="37785"/>
                  </a:lnTo>
                  <a:lnTo>
                    <a:pt x="738894" y="0"/>
                  </a:lnTo>
                  <a:lnTo>
                    <a:pt x="703306" y="21104"/>
                  </a:lnTo>
                  <a:lnTo>
                    <a:pt x="667318" y="44516"/>
                  </a:lnTo>
                  <a:lnTo>
                    <a:pt x="631014" y="70158"/>
                  </a:lnTo>
                  <a:lnTo>
                    <a:pt x="594475" y="97949"/>
                  </a:lnTo>
                  <a:lnTo>
                    <a:pt x="557784" y="127811"/>
                  </a:lnTo>
                  <a:lnTo>
                    <a:pt x="521025" y="159664"/>
                  </a:lnTo>
                  <a:lnTo>
                    <a:pt x="484279" y="193428"/>
                  </a:lnTo>
                  <a:lnTo>
                    <a:pt x="447630" y="229025"/>
                  </a:lnTo>
                  <a:lnTo>
                    <a:pt x="411160" y="266375"/>
                  </a:lnTo>
                  <a:lnTo>
                    <a:pt x="374951" y="305399"/>
                  </a:lnTo>
                  <a:lnTo>
                    <a:pt x="339087" y="346017"/>
                  </a:lnTo>
                  <a:lnTo>
                    <a:pt x="303649" y="388150"/>
                  </a:lnTo>
                  <a:lnTo>
                    <a:pt x="268722" y="431718"/>
                  </a:lnTo>
                  <a:lnTo>
                    <a:pt x="234386" y="476643"/>
                  </a:lnTo>
                  <a:lnTo>
                    <a:pt x="200726" y="522845"/>
                  </a:lnTo>
                  <a:lnTo>
                    <a:pt x="0" y="409564"/>
                  </a:lnTo>
                  <a:close/>
                </a:path>
              </a:pathLst>
            </a:custGeom>
            <a:ln w="16277">
              <a:solidFill>
                <a:srgbClr val="00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5128" y="2211090"/>
            <a:ext cx="809624" cy="69532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8963" rIns="0" bIns="0" rtlCol="0">
            <a:spAutoFit/>
          </a:bodyPr>
          <a:lstStyle/>
          <a:p>
            <a:pPr marL="792480">
              <a:lnSpc>
                <a:spcPct val="100000"/>
              </a:lnSpc>
              <a:spcBef>
                <a:spcPts val="100"/>
              </a:spcBef>
            </a:pPr>
            <a:r>
              <a:rPr sz="2500" spc="-125" dirty="0"/>
              <a:t>Словник</a:t>
            </a:r>
            <a:r>
              <a:rPr sz="2500" spc="-105" dirty="0"/>
              <a:t> </a:t>
            </a:r>
            <a:r>
              <a:rPr sz="2500" spc="-45" dirty="0"/>
              <a:t>термıнıв</a:t>
            </a:r>
            <a:endParaRPr sz="2500"/>
          </a:p>
        </p:txBody>
      </p:sp>
      <p:sp>
        <p:nvSpPr>
          <p:cNvPr id="10" name="object 10"/>
          <p:cNvSpPr txBox="1"/>
          <p:nvPr/>
        </p:nvSpPr>
        <p:spPr>
          <a:xfrm>
            <a:off x="242190" y="1559794"/>
            <a:ext cx="16135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Lucida Sans Unicode"/>
                <a:cs typeface="Lucida Sans Unicode"/>
              </a:rPr>
              <a:t>Інвалıднıсть</a:t>
            </a:r>
            <a:r>
              <a:rPr sz="2000" spc="-10" dirty="0">
                <a:latin typeface="Arial MT"/>
                <a:cs typeface="Arial MT"/>
              </a:rPr>
              <a:t>: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1595" y="2905755"/>
            <a:ext cx="2852420" cy="191325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R="5080">
              <a:lnSpc>
                <a:spcPct val="121900"/>
              </a:lnSpc>
              <a:spcBef>
                <a:spcPts val="254"/>
              </a:spcBef>
            </a:pPr>
            <a:r>
              <a:rPr sz="1800" dirty="0">
                <a:latin typeface="Lucida Sans Unicode"/>
                <a:cs typeface="Lucida Sans Unicode"/>
              </a:rPr>
              <a:t>Інвалıдний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вıзок</a:t>
            </a:r>
            <a:r>
              <a:rPr sz="1800" dirty="0">
                <a:latin typeface="Arial MT"/>
                <a:cs typeface="Arial MT"/>
              </a:rPr>
              <a:t>, </a:t>
            </a:r>
            <a:r>
              <a:rPr sz="1800" spc="-10" dirty="0">
                <a:latin typeface="Lucida Sans Unicode"/>
                <a:cs typeface="Lucida Sans Unicode"/>
              </a:rPr>
              <a:t>вıзочок </a:t>
            </a:r>
            <a:r>
              <a:rPr sz="1800" dirty="0">
                <a:latin typeface="Lucida Sans Unicode"/>
                <a:cs typeface="Lucida Sans Unicode"/>
              </a:rPr>
              <a:t>Мова</a:t>
            </a:r>
            <a:r>
              <a:rPr sz="1800" spc="8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жестıв</a:t>
            </a:r>
            <a:r>
              <a:rPr sz="1800" spc="-10" dirty="0">
                <a:latin typeface="Arial MT"/>
                <a:cs typeface="Arial MT"/>
              </a:rPr>
              <a:t>, </a:t>
            </a:r>
            <a:r>
              <a:rPr sz="1800" spc="-10" dirty="0">
                <a:latin typeface="Lucida Sans Unicode"/>
                <a:cs typeface="Lucida Sans Unicode"/>
              </a:rPr>
              <a:t>сурдопереклад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930"/>
              </a:spcBef>
            </a:pPr>
            <a:r>
              <a:rPr sz="1800" spc="-10" dirty="0">
                <a:latin typeface="Lucida Sans Unicode"/>
                <a:cs typeface="Lucida Sans Unicode"/>
              </a:rPr>
              <a:t>Інвалıд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60"/>
              </a:spcBef>
            </a:pPr>
            <a:r>
              <a:rPr sz="1800" dirty="0">
                <a:latin typeface="Lucida Sans Unicode"/>
                <a:cs typeface="Lucida Sans Unicode"/>
              </a:rPr>
              <a:t>Колясочник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185" dirty="0">
                <a:latin typeface="Arial MT"/>
                <a:cs typeface="Arial MT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вıзочник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1595" y="5184135"/>
            <a:ext cx="2872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Lucida Sans Unicode"/>
                <a:cs typeface="Lucida Sans Unicode"/>
              </a:rPr>
              <a:t>Прикутий</a:t>
            </a:r>
            <a:r>
              <a:rPr sz="1800" spc="-125" dirty="0">
                <a:latin typeface="Lucida Sans Unicode"/>
                <a:cs typeface="Lucida Sans Unicode"/>
              </a:rPr>
              <a:t> </a:t>
            </a:r>
            <a:r>
              <a:rPr sz="1800" spc="-100" dirty="0">
                <a:latin typeface="Lucida Sans Unicode"/>
                <a:cs typeface="Lucida Sans Unicode"/>
              </a:rPr>
              <a:t>до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лıжка</a:t>
            </a:r>
            <a:r>
              <a:rPr sz="1800" spc="-10" dirty="0">
                <a:latin typeface="Arial MT"/>
                <a:cs typeface="Arial MT"/>
              </a:rPr>
              <a:t>/</a:t>
            </a:r>
            <a:r>
              <a:rPr sz="1800" spc="-10" dirty="0">
                <a:latin typeface="Lucida Sans Unicode"/>
                <a:cs typeface="Lucida Sans Unicode"/>
              </a:rPr>
              <a:t>крıсла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55652" y="2848605"/>
            <a:ext cx="16319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50000"/>
              </a:lnSpc>
              <a:spcBef>
                <a:spcPts val="100"/>
              </a:spcBef>
            </a:pPr>
            <a:r>
              <a:rPr sz="1800" spc="-20" dirty="0">
                <a:latin typeface="Lucida Sans Unicode"/>
                <a:cs typeface="Lucida Sans Unicode"/>
              </a:rPr>
              <a:t>Крıсло</a:t>
            </a:r>
            <a:r>
              <a:rPr sz="1800" spc="-114" dirty="0">
                <a:latin typeface="Lucida Sans Unicode"/>
                <a:cs typeface="Lucida Sans Unicode"/>
              </a:rPr>
              <a:t> </a:t>
            </a:r>
            <a:r>
              <a:rPr sz="1800" spc="-30" dirty="0">
                <a:latin typeface="Lucida Sans Unicode"/>
                <a:cs typeface="Lucida Sans Unicode"/>
              </a:rPr>
              <a:t>колıсне </a:t>
            </a:r>
            <a:r>
              <a:rPr sz="1800" dirty="0">
                <a:latin typeface="Lucida Sans Unicode"/>
                <a:cs typeface="Lucida Sans Unicode"/>
              </a:rPr>
              <a:t>Жестова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мова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29883" y="4016370"/>
            <a:ext cx="2990215" cy="178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Lucida Sans Unicode"/>
                <a:cs typeface="Lucida Sans Unicode"/>
              </a:rPr>
              <a:t>Людина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з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ıнвалıднıстю</a:t>
            </a:r>
            <a:endParaRPr sz="1800">
              <a:latin typeface="Lucida Sans Unicode"/>
              <a:cs typeface="Lucida Sans Unicode"/>
            </a:endParaRPr>
          </a:p>
          <a:p>
            <a:pPr marL="25400" marR="5080">
              <a:lnSpc>
                <a:spcPct val="114599"/>
              </a:lnSpc>
              <a:spcBef>
                <a:spcPts val="1305"/>
              </a:spcBef>
            </a:pPr>
            <a:r>
              <a:rPr sz="1800" dirty="0">
                <a:latin typeface="Lucida Sans Unicode"/>
                <a:cs typeface="Lucida Sans Unicode"/>
              </a:rPr>
              <a:t>Людина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яка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користується </a:t>
            </a:r>
            <a:r>
              <a:rPr sz="1800" spc="-25" dirty="0">
                <a:latin typeface="Lucida Sans Unicode"/>
                <a:cs typeface="Lucida Sans Unicode"/>
              </a:rPr>
              <a:t>крıслом</a:t>
            </a:r>
            <a:r>
              <a:rPr sz="1800" spc="-9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колıсним</a:t>
            </a:r>
            <a:endParaRPr sz="1800">
              <a:latin typeface="Lucida Sans Unicode"/>
              <a:cs typeface="Lucida Sans Unicode"/>
            </a:endParaRPr>
          </a:p>
          <a:p>
            <a:pPr marR="374650">
              <a:lnSpc>
                <a:spcPct val="114599"/>
              </a:lnSpc>
              <a:spcBef>
                <a:spcPts val="464"/>
              </a:spcBef>
            </a:pPr>
            <a:r>
              <a:rPr sz="1800" spc="-10" dirty="0">
                <a:latin typeface="Lucida Sans Unicode"/>
                <a:cs typeface="Lucida Sans Unicode"/>
              </a:rPr>
              <a:t>Людина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з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порушенням </a:t>
            </a:r>
            <a:r>
              <a:rPr sz="1800" spc="-35" dirty="0">
                <a:latin typeface="Lucida Sans Unicode"/>
                <a:cs typeface="Lucida Sans Unicode"/>
              </a:rPr>
              <a:t>рухових</a:t>
            </a:r>
            <a:r>
              <a:rPr sz="1800" spc="-11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функцıй</a:t>
            </a:r>
            <a:endParaRPr sz="1800">
              <a:latin typeface="Lucida Sans Unicode"/>
              <a:cs typeface="Lucida Sans Unicode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16764" y="2349992"/>
            <a:ext cx="6616700" cy="3665220"/>
            <a:chOff x="216764" y="2349992"/>
            <a:chExt cx="6616700" cy="3665220"/>
          </a:xfrm>
        </p:grpSpPr>
        <p:sp>
          <p:nvSpPr>
            <p:cNvPr id="16" name="object 16"/>
            <p:cNvSpPr/>
            <p:nvPr/>
          </p:nvSpPr>
          <p:spPr>
            <a:xfrm>
              <a:off x="6804312" y="2388134"/>
              <a:ext cx="0" cy="3608070"/>
            </a:xfrm>
            <a:custGeom>
              <a:avLst/>
              <a:gdLst/>
              <a:ahLst/>
              <a:cxnLst/>
              <a:rect l="l" t="t" r="r" b="b"/>
              <a:pathLst>
                <a:path h="3608070">
                  <a:moveTo>
                    <a:pt x="0" y="3607736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4692" y="2368963"/>
              <a:ext cx="0" cy="3608070"/>
            </a:xfrm>
            <a:custGeom>
              <a:avLst/>
              <a:gdLst/>
              <a:ahLst/>
              <a:cxnLst/>
              <a:rect l="l" t="t" r="r" b="b"/>
              <a:pathLst>
                <a:path h="3608070">
                  <a:moveTo>
                    <a:pt x="0" y="3607657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5585" y="2921087"/>
              <a:ext cx="6568440" cy="19050"/>
            </a:xfrm>
            <a:custGeom>
              <a:avLst/>
              <a:gdLst/>
              <a:ahLst/>
              <a:cxnLst/>
              <a:rect l="l" t="t" r="r" b="b"/>
              <a:pathLst>
                <a:path w="6568440" h="19050">
                  <a:moveTo>
                    <a:pt x="6568433" y="0"/>
                  </a:moveTo>
                  <a:lnTo>
                    <a:pt x="0" y="1905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5870" y="3318506"/>
              <a:ext cx="6568440" cy="19050"/>
            </a:xfrm>
            <a:custGeom>
              <a:avLst/>
              <a:gdLst/>
              <a:ahLst/>
              <a:cxnLst/>
              <a:rect l="l" t="t" r="r" b="b"/>
              <a:pathLst>
                <a:path w="6568440" h="19050">
                  <a:moveTo>
                    <a:pt x="6568433" y="0"/>
                  </a:moveTo>
                  <a:lnTo>
                    <a:pt x="0" y="1905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5640" y="3977635"/>
              <a:ext cx="6568440" cy="19050"/>
            </a:xfrm>
            <a:custGeom>
              <a:avLst/>
              <a:gdLst/>
              <a:ahLst/>
              <a:cxnLst/>
              <a:rect l="l" t="t" r="r" b="b"/>
              <a:pathLst>
                <a:path w="6568440" h="19050">
                  <a:moveTo>
                    <a:pt x="6568433" y="0"/>
                  </a:moveTo>
                  <a:lnTo>
                    <a:pt x="0" y="1905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5814" y="4398640"/>
              <a:ext cx="6568440" cy="19050"/>
            </a:xfrm>
            <a:custGeom>
              <a:avLst/>
              <a:gdLst/>
              <a:ahLst/>
              <a:cxnLst/>
              <a:rect l="l" t="t" r="r" b="b"/>
              <a:pathLst>
                <a:path w="6568440" h="19050">
                  <a:moveTo>
                    <a:pt x="6568433" y="0"/>
                  </a:moveTo>
                  <a:lnTo>
                    <a:pt x="0" y="1905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5870" y="5124445"/>
              <a:ext cx="6569075" cy="0"/>
            </a:xfrm>
            <a:custGeom>
              <a:avLst/>
              <a:gdLst/>
              <a:ahLst/>
              <a:cxnLst/>
              <a:rect l="l" t="t" r="r" b="b"/>
              <a:pathLst>
                <a:path w="6569075">
                  <a:moveTo>
                    <a:pt x="6568460" y="0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6663" y="5995942"/>
              <a:ext cx="6606540" cy="0"/>
            </a:xfrm>
            <a:custGeom>
              <a:avLst/>
              <a:gdLst/>
              <a:ahLst/>
              <a:cxnLst/>
              <a:rect l="l" t="t" r="r" b="b"/>
              <a:pathLst>
                <a:path w="6606540">
                  <a:moveTo>
                    <a:pt x="6606367" y="0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466658" y="2369042"/>
              <a:ext cx="19050" cy="3627120"/>
            </a:xfrm>
            <a:custGeom>
              <a:avLst/>
              <a:gdLst/>
              <a:ahLst/>
              <a:cxnLst/>
              <a:rect l="l" t="t" r="r" b="b"/>
              <a:pathLst>
                <a:path w="19050" h="3627120">
                  <a:moveTo>
                    <a:pt x="0" y="3626847"/>
                  </a:moveTo>
                  <a:lnTo>
                    <a:pt x="19049" y="0"/>
                  </a:lnTo>
                </a:path>
              </a:pathLst>
            </a:custGeom>
            <a:ln w="38100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02790" y="2337905"/>
            <a:ext cx="2883957" cy="3847601"/>
          </a:xfrm>
          <a:prstGeom prst="rect">
            <a:avLst/>
          </a:prstGeom>
        </p:spPr>
      </p:pic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7015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37318" y="288353"/>
            <a:ext cx="3696335" cy="831850"/>
          </a:xfrm>
          <a:custGeom>
            <a:avLst/>
            <a:gdLst/>
            <a:ahLst/>
            <a:cxnLst/>
            <a:rect l="l" t="t" r="r" b="b"/>
            <a:pathLst>
              <a:path w="3696334" h="831850">
                <a:moveTo>
                  <a:pt x="3696157" y="342684"/>
                </a:moveTo>
                <a:lnTo>
                  <a:pt x="3666312" y="307911"/>
                </a:lnTo>
                <a:lnTo>
                  <a:pt x="3628745" y="285661"/>
                </a:lnTo>
                <a:lnTo>
                  <a:pt x="3588918" y="265671"/>
                </a:lnTo>
                <a:lnTo>
                  <a:pt x="3547719" y="247103"/>
                </a:lnTo>
                <a:lnTo>
                  <a:pt x="3500361" y="226644"/>
                </a:lnTo>
                <a:lnTo>
                  <a:pt x="3494290" y="223824"/>
                </a:lnTo>
                <a:lnTo>
                  <a:pt x="3489083" y="213055"/>
                </a:lnTo>
                <a:lnTo>
                  <a:pt x="3494138" y="206514"/>
                </a:lnTo>
                <a:lnTo>
                  <a:pt x="3499193" y="201142"/>
                </a:lnTo>
                <a:lnTo>
                  <a:pt x="3539121" y="163296"/>
                </a:lnTo>
                <a:lnTo>
                  <a:pt x="3580536" y="126136"/>
                </a:lnTo>
                <a:lnTo>
                  <a:pt x="3616756" y="87160"/>
                </a:lnTo>
                <a:lnTo>
                  <a:pt x="3641090" y="43891"/>
                </a:lnTo>
                <a:lnTo>
                  <a:pt x="3606127" y="38188"/>
                </a:lnTo>
                <a:lnTo>
                  <a:pt x="3571024" y="35115"/>
                </a:lnTo>
                <a:lnTo>
                  <a:pt x="3535794" y="34683"/>
                </a:lnTo>
                <a:lnTo>
                  <a:pt x="3500437" y="36880"/>
                </a:lnTo>
                <a:lnTo>
                  <a:pt x="3053334" y="24206"/>
                </a:lnTo>
                <a:lnTo>
                  <a:pt x="2019338" y="3340"/>
                </a:lnTo>
                <a:lnTo>
                  <a:pt x="859409" y="0"/>
                </a:lnTo>
                <a:lnTo>
                  <a:pt x="34531" y="39890"/>
                </a:lnTo>
                <a:lnTo>
                  <a:pt x="14998" y="50736"/>
                </a:lnTo>
                <a:lnTo>
                  <a:pt x="25577" y="70688"/>
                </a:lnTo>
                <a:lnTo>
                  <a:pt x="56248" y="96723"/>
                </a:lnTo>
                <a:lnTo>
                  <a:pt x="137642" y="154863"/>
                </a:lnTo>
                <a:lnTo>
                  <a:pt x="168313" y="180898"/>
                </a:lnTo>
                <a:lnTo>
                  <a:pt x="174066" y="187045"/>
                </a:lnTo>
                <a:lnTo>
                  <a:pt x="179082" y="193471"/>
                </a:lnTo>
                <a:lnTo>
                  <a:pt x="182638" y="200240"/>
                </a:lnTo>
                <a:lnTo>
                  <a:pt x="183984" y="207403"/>
                </a:lnTo>
                <a:lnTo>
                  <a:pt x="181178" y="218084"/>
                </a:lnTo>
                <a:lnTo>
                  <a:pt x="149669" y="242189"/>
                </a:lnTo>
                <a:lnTo>
                  <a:pt x="102336" y="259803"/>
                </a:lnTo>
                <a:lnTo>
                  <a:pt x="77825" y="265887"/>
                </a:lnTo>
                <a:lnTo>
                  <a:pt x="69824" y="268109"/>
                </a:lnTo>
                <a:lnTo>
                  <a:pt x="62471" y="271056"/>
                </a:lnTo>
                <a:lnTo>
                  <a:pt x="56222" y="275132"/>
                </a:lnTo>
                <a:lnTo>
                  <a:pt x="49834" y="284899"/>
                </a:lnTo>
                <a:lnTo>
                  <a:pt x="49593" y="295973"/>
                </a:lnTo>
                <a:lnTo>
                  <a:pt x="53733" y="307390"/>
                </a:lnTo>
                <a:lnTo>
                  <a:pt x="60452" y="318211"/>
                </a:lnTo>
                <a:lnTo>
                  <a:pt x="73901" y="335254"/>
                </a:lnTo>
                <a:lnTo>
                  <a:pt x="87871" y="352094"/>
                </a:lnTo>
                <a:lnTo>
                  <a:pt x="101168" y="369176"/>
                </a:lnTo>
                <a:lnTo>
                  <a:pt x="112585" y="386943"/>
                </a:lnTo>
                <a:lnTo>
                  <a:pt x="120688" y="405955"/>
                </a:lnTo>
                <a:lnTo>
                  <a:pt x="124066" y="425704"/>
                </a:lnTo>
                <a:lnTo>
                  <a:pt x="121500" y="445135"/>
                </a:lnTo>
                <a:lnTo>
                  <a:pt x="95300" y="477951"/>
                </a:lnTo>
                <a:lnTo>
                  <a:pt x="51485" y="498957"/>
                </a:lnTo>
                <a:lnTo>
                  <a:pt x="27825" y="507695"/>
                </a:lnTo>
                <a:lnTo>
                  <a:pt x="19456" y="511086"/>
                </a:lnTo>
                <a:lnTo>
                  <a:pt x="11658" y="515137"/>
                </a:lnTo>
                <a:lnTo>
                  <a:pt x="5257" y="520065"/>
                </a:lnTo>
                <a:lnTo>
                  <a:pt x="1079" y="526097"/>
                </a:lnTo>
                <a:lnTo>
                  <a:pt x="0" y="532955"/>
                </a:lnTo>
                <a:lnTo>
                  <a:pt x="1714" y="540004"/>
                </a:lnTo>
                <a:lnTo>
                  <a:pt x="5283" y="546950"/>
                </a:lnTo>
                <a:lnTo>
                  <a:pt x="9766" y="553516"/>
                </a:lnTo>
                <a:lnTo>
                  <a:pt x="112890" y="696048"/>
                </a:lnTo>
                <a:lnTo>
                  <a:pt x="80772" y="720331"/>
                </a:lnTo>
                <a:lnTo>
                  <a:pt x="52463" y="747128"/>
                </a:lnTo>
                <a:lnTo>
                  <a:pt x="28282" y="776097"/>
                </a:lnTo>
                <a:lnTo>
                  <a:pt x="8559" y="806881"/>
                </a:lnTo>
                <a:lnTo>
                  <a:pt x="74587" y="819340"/>
                </a:lnTo>
                <a:lnTo>
                  <a:pt x="537032" y="823353"/>
                </a:lnTo>
                <a:lnTo>
                  <a:pt x="1598320" y="830059"/>
                </a:lnTo>
                <a:lnTo>
                  <a:pt x="2769374" y="831405"/>
                </a:lnTo>
                <a:lnTo>
                  <a:pt x="3561105" y="819340"/>
                </a:lnTo>
                <a:lnTo>
                  <a:pt x="3574211" y="818832"/>
                </a:lnTo>
                <a:lnTo>
                  <a:pt x="3587331" y="818553"/>
                </a:lnTo>
                <a:lnTo>
                  <a:pt x="3600462" y="818438"/>
                </a:lnTo>
                <a:lnTo>
                  <a:pt x="3613594" y="818438"/>
                </a:lnTo>
                <a:lnTo>
                  <a:pt x="3615893" y="791718"/>
                </a:lnTo>
                <a:lnTo>
                  <a:pt x="3610648" y="765213"/>
                </a:lnTo>
                <a:lnTo>
                  <a:pt x="3598240" y="740054"/>
                </a:lnTo>
                <a:lnTo>
                  <a:pt x="3579088" y="717384"/>
                </a:lnTo>
                <a:lnTo>
                  <a:pt x="3575189" y="714463"/>
                </a:lnTo>
                <a:lnTo>
                  <a:pt x="3572268" y="710768"/>
                </a:lnTo>
                <a:lnTo>
                  <a:pt x="3570313" y="706310"/>
                </a:lnTo>
                <a:lnTo>
                  <a:pt x="3568471" y="699770"/>
                </a:lnTo>
                <a:lnTo>
                  <a:pt x="3573678" y="693343"/>
                </a:lnTo>
                <a:lnTo>
                  <a:pt x="3579520" y="688289"/>
                </a:lnTo>
                <a:lnTo>
                  <a:pt x="3604679" y="671169"/>
                </a:lnTo>
                <a:lnTo>
                  <a:pt x="3632606" y="656005"/>
                </a:lnTo>
                <a:lnTo>
                  <a:pt x="3658120" y="639762"/>
                </a:lnTo>
                <a:lnTo>
                  <a:pt x="3675977" y="619353"/>
                </a:lnTo>
                <a:lnTo>
                  <a:pt x="3680828" y="600964"/>
                </a:lnTo>
                <a:lnTo>
                  <a:pt x="3677640" y="582244"/>
                </a:lnTo>
                <a:lnTo>
                  <a:pt x="3652951" y="548627"/>
                </a:lnTo>
                <a:lnTo>
                  <a:pt x="3613772" y="524319"/>
                </a:lnTo>
                <a:lnTo>
                  <a:pt x="3568865" y="505536"/>
                </a:lnTo>
                <a:lnTo>
                  <a:pt x="3554577" y="499198"/>
                </a:lnTo>
                <a:lnTo>
                  <a:pt x="3541814" y="491299"/>
                </a:lnTo>
                <a:lnTo>
                  <a:pt x="3533229" y="481850"/>
                </a:lnTo>
                <a:lnTo>
                  <a:pt x="3531501" y="470839"/>
                </a:lnTo>
                <a:lnTo>
                  <a:pt x="3534257" y="464654"/>
                </a:lnTo>
                <a:lnTo>
                  <a:pt x="3587559" y="431723"/>
                </a:lnTo>
                <a:lnTo>
                  <a:pt x="3623386" y="413905"/>
                </a:lnTo>
                <a:lnTo>
                  <a:pt x="3656609" y="394309"/>
                </a:lnTo>
                <a:lnTo>
                  <a:pt x="3683939" y="370535"/>
                </a:lnTo>
                <a:lnTo>
                  <a:pt x="3689045" y="364070"/>
                </a:lnTo>
                <a:lnTo>
                  <a:pt x="3693109" y="357212"/>
                </a:lnTo>
                <a:lnTo>
                  <a:pt x="3695649" y="350050"/>
                </a:lnTo>
                <a:lnTo>
                  <a:pt x="3696157" y="342684"/>
                </a:lnTo>
                <a:close/>
              </a:path>
            </a:pathLst>
          </a:custGeom>
          <a:solidFill>
            <a:srgbClr val="D8E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2963" y="2745168"/>
            <a:ext cx="2553970" cy="574040"/>
          </a:xfrm>
          <a:custGeom>
            <a:avLst/>
            <a:gdLst/>
            <a:ahLst/>
            <a:cxnLst/>
            <a:rect l="l" t="t" r="r" b="b"/>
            <a:pathLst>
              <a:path w="2553970" h="574039">
                <a:moveTo>
                  <a:pt x="2553385" y="243344"/>
                </a:moveTo>
                <a:lnTo>
                  <a:pt x="2506243" y="197154"/>
                </a:lnTo>
                <a:lnTo>
                  <a:pt x="2450325" y="170535"/>
                </a:lnTo>
                <a:lnTo>
                  <a:pt x="2417635" y="156413"/>
                </a:lnTo>
                <a:lnTo>
                  <a:pt x="2413444" y="154470"/>
                </a:lnTo>
                <a:lnTo>
                  <a:pt x="2409850" y="147027"/>
                </a:lnTo>
                <a:lnTo>
                  <a:pt x="2413343" y="142519"/>
                </a:lnTo>
                <a:lnTo>
                  <a:pt x="2416835" y="138811"/>
                </a:lnTo>
                <a:lnTo>
                  <a:pt x="2444381" y="112699"/>
                </a:lnTo>
                <a:lnTo>
                  <a:pt x="2472969" y="87045"/>
                </a:lnTo>
                <a:lnTo>
                  <a:pt x="2497975" y="60147"/>
                </a:lnTo>
                <a:lnTo>
                  <a:pt x="2514765" y="30289"/>
                </a:lnTo>
                <a:lnTo>
                  <a:pt x="2490635" y="26352"/>
                </a:lnTo>
                <a:lnTo>
                  <a:pt x="2466403" y="24231"/>
                </a:lnTo>
                <a:lnTo>
                  <a:pt x="2442095" y="23926"/>
                </a:lnTo>
                <a:lnTo>
                  <a:pt x="2417699" y="25450"/>
                </a:lnTo>
                <a:lnTo>
                  <a:pt x="2109127" y="16700"/>
                </a:lnTo>
                <a:lnTo>
                  <a:pt x="1395488" y="2298"/>
                </a:lnTo>
                <a:lnTo>
                  <a:pt x="594956" y="0"/>
                </a:lnTo>
                <a:lnTo>
                  <a:pt x="25654" y="27533"/>
                </a:lnTo>
                <a:lnTo>
                  <a:pt x="13665" y="41236"/>
                </a:lnTo>
                <a:lnTo>
                  <a:pt x="40640" y="66751"/>
                </a:lnTo>
                <a:lnTo>
                  <a:pt x="83210" y="96977"/>
                </a:lnTo>
                <a:lnTo>
                  <a:pt x="117983" y="124841"/>
                </a:lnTo>
                <a:lnTo>
                  <a:pt x="123393" y="130378"/>
                </a:lnTo>
                <a:lnTo>
                  <a:pt x="128803" y="136359"/>
                </a:lnTo>
                <a:lnTo>
                  <a:pt x="128803" y="143141"/>
                </a:lnTo>
                <a:lnTo>
                  <a:pt x="94424" y="171767"/>
                </a:lnTo>
                <a:lnTo>
                  <a:pt x="53733" y="183896"/>
                </a:lnTo>
                <a:lnTo>
                  <a:pt x="45707" y="185496"/>
                </a:lnTo>
                <a:lnTo>
                  <a:pt x="40627" y="189877"/>
                </a:lnTo>
                <a:lnTo>
                  <a:pt x="36207" y="196621"/>
                </a:lnTo>
                <a:lnTo>
                  <a:pt x="36055" y="204266"/>
                </a:lnTo>
                <a:lnTo>
                  <a:pt x="38912" y="212153"/>
                </a:lnTo>
                <a:lnTo>
                  <a:pt x="43548" y="219608"/>
                </a:lnTo>
                <a:lnTo>
                  <a:pt x="52819" y="231368"/>
                </a:lnTo>
                <a:lnTo>
                  <a:pt x="62471" y="242989"/>
                </a:lnTo>
                <a:lnTo>
                  <a:pt x="71640" y="254787"/>
                </a:lnTo>
                <a:lnTo>
                  <a:pt x="79527" y="267042"/>
                </a:lnTo>
                <a:lnTo>
                  <a:pt x="85128" y="280162"/>
                </a:lnTo>
                <a:lnTo>
                  <a:pt x="87452" y="293801"/>
                </a:lnTo>
                <a:lnTo>
                  <a:pt x="85674" y="307200"/>
                </a:lnTo>
                <a:lnTo>
                  <a:pt x="53301" y="337807"/>
                </a:lnTo>
                <a:lnTo>
                  <a:pt x="21031" y="350380"/>
                </a:lnTo>
                <a:lnTo>
                  <a:pt x="13322" y="353275"/>
                </a:lnTo>
                <a:lnTo>
                  <a:pt x="5130" y="356958"/>
                </a:lnTo>
                <a:lnTo>
                  <a:pt x="0" y="369227"/>
                </a:lnTo>
                <a:lnTo>
                  <a:pt x="4292" y="376224"/>
                </a:lnTo>
                <a:lnTo>
                  <a:pt x="8572" y="382016"/>
                </a:lnTo>
                <a:lnTo>
                  <a:pt x="79743" y="480377"/>
                </a:lnTo>
                <a:lnTo>
                  <a:pt x="57569" y="497141"/>
                </a:lnTo>
                <a:lnTo>
                  <a:pt x="38023" y="515632"/>
                </a:lnTo>
                <a:lnTo>
                  <a:pt x="21348" y="535622"/>
                </a:lnTo>
                <a:lnTo>
                  <a:pt x="7734" y="556869"/>
                </a:lnTo>
                <a:lnTo>
                  <a:pt x="53301" y="565467"/>
                </a:lnTo>
                <a:lnTo>
                  <a:pt x="372465" y="568248"/>
                </a:lnTo>
                <a:lnTo>
                  <a:pt x="1104925" y="572871"/>
                </a:lnTo>
                <a:lnTo>
                  <a:pt x="1913140" y="573798"/>
                </a:lnTo>
                <a:lnTo>
                  <a:pt x="2459571" y="565467"/>
                </a:lnTo>
                <a:lnTo>
                  <a:pt x="2468613" y="565111"/>
                </a:lnTo>
                <a:lnTo>
                  <a:pt x="2477668" y="564921"/>
                </a:lnTo>
                <a:lnTo>
                  <a:pt x="2486723" y="564845"/>
                </a:lnTo>
                <a:lnTo>
                  <a:pt x="2495791" y="564845"/>
                </a:lnTo>
                <a:lnTo>
                  <a:pt x="2497366" y="546404"/>
                </a:lnTo>
                <a:lnTo>
                  <a:pt x="2493746" y="528116"/>
                </a:lnTo>
                <a:lnTo>
                  <a:pt x="2485199" y="510743"/>
                </a:lnTo>
                <a:lnTo>
                  <a:pt x="2471966" y="495109"/>
                </a:lnTo>
                <a:lnTo>
                  <a:pt x="2469286" y="493090"/>
                </a:lnTo>
                <a:lnTo>
                  <a:pt x="2467267" y="490537"/>
                </a:lnTo>
                <a:lnTo>
                  <a:pt x="2465921" y="487464"/>
                </a:lnTo>
                <a:lnTo>
                  <a:pt x="2464651" y="482942"/>
                </a:lnTo>
                <a:lnTo>
                  <a:pt x="2468245" y="478510"/>
                </a:lnTo>
                <a:lnTo>
                  <a:pt x="2472271" y="475030"/>
                </a:lnTo>
                <a:lnTo>
                  <a:pt x="2489631" y="463207"/>
                </a:lnTo>
                <a:lnTo>
                  <a:pt x="2508910" y="452742"/>
                </a:lnTo>
                <a:lnTo>
                  <a:pt x="2526512" y="441528"/>
                </a:lnTo>
                <a:lnTo>
                  <a:pt x="2538844" y="427456"/>
                </a:lnTo>
                <a:lnTo>
                  <a:pt x="2542184" y="414756"/>
                </a:lnTo>
                <a:lnTo>
                  <a:pt x="2539987" y="401840"/>
                </a:lnTo>
                <a:lnTo>
                  <a:pt x="2510218" y="369557"/>
                </a:lnTo>
                <a:lnTo>
                  <a:pt x="2464917" y="348894"/>
                </a:lnTo>
                <a:lnTo>
                  <a:pt x="2455062" y="344525"/>
                </a:lnTo>
                <a:lnTo>
                  <a:pt x="2446248" y="339077"/>
                </a:lnTo>
                <a:lnTo>
                  <a:pt x="2440317" y="332549"/>
                </a:lnTo>
                <a:lnTo>
                  <a:pt x="2439124" y="324954"/>
                </a:lnTo>
                <a:lnTo>
                  <a:pt x="2440457" y="318897"/>
                </a:lnTo>
                <a:lnTo>
                  <a:pt x="2447074" y="314375"/>
                </a:lnTo>
                <a:lnTo>
                  <a:pt x="2453563" y="310654"/>
                </a:lnTo>
                <a:lnTo>
                  <a:pt x="2477820" y="297954"/>
                </a:lnTo>
                <a:lnTo>
                  <a:pt x="2502547" y="285661"/>
                </a:lnTo>
                <a:lnTo>
                  <a:pt x="2525484" y="272122"/>
                </a:lnTo>
                <a:lnTo>
                  <a:pt x="2544330" y="255727"/>
                </a:lnTo>
                <a:lnTo>
                  <a:pt x="2549360" y="249986"/>
                </a:lnTo>
                <a:lnTo>
                  <a:pt x="2553385" y="243344"/>
                </a:lnTo>
                <a:close/>
              </a:path>
            </a:pathLst>
          </a:custGeom>
          <a:solidFill>
            <a:srgbClr val="F1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901885" y="2602485"/>
            <a:ext cx="2553970" cy="748665"/>
            <a:chOff x="3901885" y="2602485"/>
            <a:chExt cx="2553970" cy="748665"/>
          </a:xfrm>
        </p:grpSpPr>
        <p:sp>
          <p:nvSpPr>
            <p:cNvPr id="5" name="object 5"/>
            <p:cNvSpPr/>
            <p:nvPr/>
          </p:nvSpPr>
          <p:spPr>
            <a:xfrm>
              <a:off x="3901884" y="2777324"/>
              <a:ext cx="2553970" cy="574040"/>
            </a:xfrm>
            <a:custGeom>
              <a:avLst/>
              <a:gdLst/>
              <a:ahLst/>
              <a:cxnLst/>
              <a:rect l="l" t="t" r="r" b="b"/>
              <a:pathLst>
                <a:path w="2553970" h="574039">
                  <a:moveTo>
                    <a:pt x="2553385" y="243357"/>
                  </a:moveTo>
                  <a:lnTo>
                    <a:pt x="2506243" y="197154"/>
                  </a:lnTo>
                  <a:lnTo>
                    <a:pt x="2450325" y="170548"/>
                  </a:lnTo>
                  <a:lnTo>
                    <a:pt x="2417635" y="156425"/>
                  </a:lnTo>
                  <a:lnTo>
                    <a:pt x="2413444" y="154482"/>
                  </a:lnTo>
                  <a:lnTo>
                    <a:pt x="2409850" y="147040"/>
                  </a:lnTo>
                  <a:lnTo>
                    <a:pt x="2413343" y="142532"/>
                  </a:lnTo>
                  <a:lnTo>
                    <a:pt x="2416822" y="138823"/>
                  </a:lnTo>
                  <a:lnTo>
                    <a:pt x="2444381" y="112712"/>
                  </a:lnTo>
                  <a:lnTo>
                    <a:pt x="2472969" y="87058"/>
                  </a:lnTo>
                  <a:lnTo>
                    <a:pt x="2497963" y="60159"/>
                  </a:lnTo>
                  <a:lnTo>
                    <a:pt x="2514752" y="30302"/>
                  </a:lnTo>
                  <a:lnTo>
                    <a:pt x="2490622" y="26365"/>
                  </a:lnTo>
                  <a:lnTo>
                    <a:pt x="2466403" y="24244"/>
                  </a:lnTo>
                  <a:lnTo>
                    <a:pt x="2442095" y="23939"/>
                  </a:lnTo>
                  <a:lnTo>
                    <a:pt x="2417686" y="25463"/>
                  </a:lnTo>
                  <a:lnTo>
                    <a:pt x="2109114" y="16713"/>
                  </a:lnTo>
                  <a:lnTo>
                    <a:pt x="1395488" y="2311"/>
                  </a:lnTo>
                  <a:lnTo>
                    <a:pt x="594956" y="0"/>
                  </a:lnTo>
                  <a:lnTo>
                    <a:pt x="25641" y="27533"/>
                  </a:lnTo>
                  <a:lnTo>
                    <a:pt x="13652" y="41249"/>
                  </a:lnTo>
                  <a:lnTo>
                    <a:pt x="40640" y="66763"/>
                  </a:lnTo>
                  <a:lnTo>
                    <a:pt x="83210" y="96989"/>
                  </a:lnTo>
                  <a:lnTo>
                    <a:pt x="117983" y="124853"/>
                  </a:lnTo>
                  <a:lnTo>
                    <a:pt x="123393" y="130390"/>
                  </a:lnTo>
                  <a:lnTo>
                    <a:pt x="128803" y="136359"/>
                  </a:lnTo>
                  <a:lnTo>
                    <a:pt x="128803" y="143154"/>
                  </a:lnTo>
                  <a:lnTo>
                    <a:pt x="94424" y="171780"/>
                  </a:lnTo>
                  <a:lnTo>
                    <a:pt x="53733" y="183908"/>
                  </a:lnTo>
                  <a:lnTo>
                    <a:pt x="45707" y="185508"/>
                  </a:lnTo>
                  <a:lnTo>
                    <a:pt x="40627" y="189890"/>
                  </a:lnTo>
                  <a:lnTo>
                    <a:pt x="36207" y="196634"/>
                  </a:lnTo>
                  <a:lnTo>
                    <a:pt x="36055" y="204279"/>
                  </a:lnTo>
                  <a:lnTo>
                    <a:pt x="38912" y="212153"/>
                  </a:lnTo>
                  <a:lnTo>
                    <a:pt x="43535" y="219621"/>
                  </a:lnTo>
                  <a:lnTo>
                    <a:pt x="52819" y="231381"/>
                  </a:lnTo>
                  <a:lnTo>
                    <a:pt x="62458" y="243001"/>
                  </a:lnTo>
                  <a:lnTo>
                    <a:pt x="71640" y="254800"/>
                  </a:lnTo>
                  <a:lnTo>
                    <a:pt x="79514" y="267055"/>
                  </a:lnTo>
                  <a:lnTo>
                    <a:pt x="85115" y="280174"/>
                  </a:lnTo>
                  <a:lnTo>
                    <a:pt x="87452" y="293814"/>
                  </a:lnTo>
                  <a:lnTo>
                    <a:pt x="85674" y="307213"/>
                  </a:lnTo>
                  <a:lnTo>
                    <a:pt x="53301" y="337820"/>
                  </a:lnTo>
                  <a:lnTo>
                    <a:pt x="21031" y="350393"/>
                  </a:lnTo>
                  <a:lnTo>
                    <a:pt x="13322" y="353288"/>
                  </a:lnTo>
                  <a:lnTo>
                    <a:pt x="5130" y="356958"/>
                  </a:lnTo>
                  <a:lnTo>
                    <a:pt x="0" y="369239"/>
                  </a:lnTo>
                  <a:lnTo>
                    <a:pt x="4292" y="376237"/>
                  </a:lnTo>
                  <a:lnTo>
                    <a:pt x="8559" y="382028"/>
                  </a:lnTo>
                  <a:lnTo>
                    <a:pt x="79730" y="480390"/>
                  </a:lnTo>
                  <a:lnTo>
                    <a:pt x="57569" y="497154"/>
                  </a:lnTo>
                  <a:lnTo>
                    <a:pt x="38023" y="515645"/>
                  </a:lnTo>
                  <a:lnTo>
                    <a:pt x="21336" y="535635"/>
                  </a:lnTo>
                  <a:lnTo>
                    <a:pt x="7721" y="556882"/>
                  </a:lnTo>
                  <a:lnTo>
                    <a:pt x="53301" y="565480"/>
                  </a:lnTo>
                  <a:lnTo>
                    <a:pt x="372465" y="568261"/>
                  </a:lnTo>
                  <a:lnTo>
                    <a:pt x="1104912" y="572884"/>
                  </a:lnTo>
                  <a:lnTo>
                    <a:pt x="1913128" y="573811"/>
                  </a:lnTo>
                  <a:lnTo>
                    <a:pt x="2459558" y="565480"/>
                  </a:lnTo>
                  <a:lnTo>
                    <a:pt x="2468600" y="565124"/>
                  </a:lnTo>
                  <a:lnTo>
                    <a:pt x="2477655" y="564934"/>
                  </a:lnTo>
                  <a:lnTo>
                    <a:pt x="2486723" y="564857"/>
                  </a:lnTo>
                  <a:lnTo>
                    <a:pt x="2495778" y="564857"/>
                  </a:lnTo>
                  <a:lnTo>
                    <a:pt x="2497366" y="546417"/>
                  </a:lnTo>
                  <a:lnTo>
                    <a:pt x="2493746" y="528129"/>
                  </a:lnTo>
                  <a:lnTo>
                    <a:pt x="2485186" y="510755"/>
                  </a:lnTo>
                  <a:lnTo>
                    <a:pt x="2471966" y="495122"/>
                  </a:lnTo>
                  <a:lnTo>
                    <a:pt x="2469273" y="493102"/>
                  </a:lnTo>
                  <a:lnTo>
                    <a:pt x="2467254" y="490550"/>
                  </a:lnTo>
                  <a:lnTo>
                    <a:pt x="2465908" y="487464"/>
                  </a:lnTo>
                  <a:lnTo>
                    <a:pt x="2464638" y="482955"/>
                  </a:lnTo>
                  <a:lnTo>
                    <a:pt x="2468232" y="478523"/>
                  </a:lnTo>
                  <a:lnTo>
                    <a:pt x="2472271" y="475030"/>
                  </a:lnTo>
                  <a:lnTo>
                    <a:pt x="2489631" y="463219"/>
                  </a:lnTo>
                  <a:lnTo>
                    <a:pt x="2508910" y="452755"/>
                  </a:lnTo>
                  <a:lnTo>
                    <a:pt x="2526512" y="441540"/>
                  </a:lnTo>
                  <a:lnTo>
                    <a:pt x="2538844" y="427456"/>
                  </a:lnTo>
                  <a:lnTo>
                    <a:pt x="2542184" y="414769"/>
                  </a:lnTo>
                  <a:lnTo>
                    <a:pt x="2539987" y="401840"/>
                  </a:lnTo>
                  <a:lnTo>
                    <a:pt x="2510218" y="369570"/>
                  </a:lnTo>
                  <a:lnTo>
                    <a:pt x="2464917" y="348907"/>
                  </a:lnTo>
                  <a:lnTo>
                    <a:pt x="2455049" y="344538"/>
                  </a:lnTo>
                  <a:lnTo>
                    <a:pt x="2446236" y="339090"/>
                  </a:lnTo>
                  <a:lnTo>
                    <a:pt x="2440317" y="332562"/>
                  </a:lnTo>
                  <a:lnTo>
                    <a:pt x="2439124" y="324954"/>
                  </a:lnTo>
                  <a:lnTo>
                    <a:pt x="2440444" y="318909"/>
                  </a:lnTo>
                  <a:lnTo>
                    <a:pt x="2447074" y="314388"/>
                  </a:lnTo>
                  <a:lnTo>
                    <a:pt x="2453563" y="310667"/>
                  </a:lnTo>
                  <a:lnTo>
                    <a:pt x="2477808" y="297967"/>
                  </a:lnTo>
                  <a:lnTo>
                    <a:pt x="2502547" y="285673"/>
                  </a:lnTo>
                  <a:lnTo>
                    <a:pt x="2525471" y="272135"/>
                  </a:lnTo>
                  <a:lnTo>
                    <a:pt x="2544330" y="255739"/>
                  </a:lnTo>
                  <a:lnTo>
                    <a:pt x="2549360" y="249999"/>
                  </a:lnTo>
                  <a:lnTo>
                    <a:pt x="2553385" y="243357"/>
                  </a:lnTo>
                  <a:close/>
                </a:path>
              </a:pathLst>
            </a:custGeom>
            <a:solidFill>
              <a:srgbClr val="F1F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87042" y="2610624"/>
              <a:ext cx="739140" cy="682625"/>
            </a:xfrm>
            <a:custGeom>
              <a:avLst/>
              <a:gdLst/>
              <a:ahLst/>
              <a:cxnLst/>
              <a:rect l="l" t="t" r="r" b="b"/>
              <a:pathLst>
                <a:path w="739139" h="682625">
                  <a:moveTo>
                    <a:pt x="235630" y="682607"/>
                  </a:moveTo>
                  <a:lnTo>
                    <a:pt x="0" y="409564"/>
                  </a:lnTo>
                  <a:lnTo>
                    <a:pt x="200726" y="522845"/>
                  </a:lnTo>
                  <a:lnTo>
                    <a:pt x="234386" y="476643"/>
                  </a:lnTo>
                  <a:lnTo>
                    <a:pt x="268722" y="431718"/>
                  </a:lnTo>
                  <a:lnTo>
                    <a:pt x="303649" y="388150"/>
                  </a:lnTo>
                  <a:lnTo>
                    <a:pt x="339087" y="346017"/>
                  </a:lnTo>
                  <a:lnTo>
                    <a:pt x="374951" y="305399"/>
                  </a:lnTo>
                  <a:lnTo>
                    <a:pt x="411160" y="266375"/>
                  </a:lnTo>
                  <a:lnTo>
                    <a:pt x="447630" y="229025"/>
                  </a:lnTo>
                  <a:lnTo>
                    <a:pt x="484279" y="193428"/>
                  </a:lnTo>
                  <a:lnTo>
                    <a:pt x="521025" y="159664"/>
                  </a:lnTo>
                  <a:lnTo>
                    <a:pt x="557784" y="127811"/>
                  </a:lnTo>
                  <a:lnTo>
                    <a:pt x="594475" y="97949"/>
                  </a:lnTo>
                  <a:lnTo>
                    <a:pt x="631014" y="70158"/>
                  </a:lnTo>
                  <a:lnTo>
                    <a:pt x="667318" y="44516"/>
                  </a:lnTo>
                  <a:lnTo>
                    <a:pt x="703306" y="21104"/>
                  </a:lnTo>
                  <a:lnTo>
                    <a:pt x="738894" y="0"/>
                  </a:lnTo>
                  <a:lnTo>
                    <a:pt x="698120" y="37785"/>
                  </a:lnTo>
                  <a:lnTo>
                    <a:pt x="659122" y="75816"/>
                  </a:lnTo>
                  <a:lnTo>
                    <a:pt x="621825" y="114103"/>
                  </a:lnTo>
                  <a:lnTo>
                    <a:pt x="586153" y="152656"/>
                  </a:lnTo>
                  <a:lnTo>
                    <a:pt x="552030" y="191485"/>
                  </a:lnTo>
                  <a:lnTo>
                    <a:pt x="519380" y="230601"/>
                  </a:lnTo>
                  <a:lnTo>
                    <a:pt x="488125" y="270012"/>
                  </a:lnTo>
                  <a:lnTo>
                    <a:pt x="458191" y="309729"/>
                  </a:lnTo>
                  <a:lnTo>
                    <a:pt x="429501" y="349762"/>
                  </a:lnTo>
                  <a:lnTo>
                    <a:pt x="401979" y="390122"/>
                  </a:lnTo>
                  <a:lnTo>
                    <a:pt x="375549" y="430817"/>
                  </a:lnTo>
                  <a:lnTo>
                    <a:pt x="350134" y="471858"/>
                  </a:lnTo>
                  <a:lnTo>
                    <a:pt x="325659" y="513256"/>
                  </a:lnTo>
                  <a:lnTo>
                    <a:pt x="302047" y="555019"/>
                  </a:lnTo>
                  <a:lnTo>
                    <a:pt x="279222" y="597159"/>
                  </a:lnTo>
                  <a:lnTo>
                    <a:pt x="257108" y="639685"/>
                  </a:lnTo>
                  <a:lnTo>
                    <a:pt x="235630" y="682607"/>
                  </a:lnTo>
                  <a:close/>
                </a:path>
              </a:pathLst>
            </a:custGeom>
            <a:solidFill>
              <a:srgbClr val="129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87042" y="2610624"/>
              <a:ext cx="739140" cy="682625"/>
            </a:xfrm>
            <a:custGeom>
              <a:avLst/>
              <a:gdLst/>
              <a:ahLst/>
              <a:cxnLst/>
              <a:rect l="l" t="t" r="r" b="b"/>
              <a:pathLst>
                <a:path w="739139" h="682625">
                  <a:moveTo>
                    <a:pt x="0" y="409564"/>
                  </a:moveTo>
                  <a:lnTo>
                    <a:pt x="235630" y="682607"/>
                  </a:lnTo>
                  <a:lnTo>
                    <a:pt x="257108" y="639685"/>
                  </a:lnTo>
                  <a:lnTo>
                    <a:pt x="279222" y="597159"/>
                  </a:lnTo>
                  <a:lnTo>
                    <a:pt x="302047" y="555019"/>
                  </a:lnTo>
                  <a:lnTo>
                    <a:pt x="325659" y="513256"/>
                  </a:lnTo>
                  <a:lnTo>
                    <a:pt x="350134" y="471858"/>
                  </a:lnTo>
                  <a:lnTo>
                    <a:pt x="375549" y="430817"/>
                  </a:lnTo>
                  <a:lnTo>
                    <a:pt x="401979" y="390122"/>
                  </a:lnTo>
                  <a:lnTo>
                    <a:pt x="429501" y="349762"/>
                  </a:lnTo>
                  <a:lnTo>
                    <a:pt x="458191" y="309729"/>
                  </a:lnTo>
                  <a:lnTo>
                    <a:pt x="488125" y="270012"/>
                  </a:lnTo>
                  <a:lnTo>
                    <a:pt x="519380" y="230601"/>
                  </a:lnTo>
                  <a:lnTo>
                    <a:pt x="552030" y="191485"/>
                  </a:lnTo>
                  <a:lnTo>
                    <a:pt x="586153" y="152656"/>
                  </a:lnTo>
                  <a:lnTo>
                    <a:pt x="621825" y="114103"/>
                  </a:lnTo>
                  <a:lnTo>
                    <a:pt x="659122" y="75816"/>
                  </a:lnTo>
                  <a:lnTo>
                    <a:pt x="698120" y="37785"/>
                  </a:lnTo>
                  <a:lnTo>
                    <a:pt x="738894" y="0"/>
                  </a:lnTo>
                  <a:lnTo>
                    <a:pt x="703306" y="21104"/>
                  </a:lnTo>
                  <a:lnTo>
                    <a:pt x="667318" y="44516"/>
                  </a:lnTo>
                  <a:lnTo>
                    <a:pt x="631014" y="70158"/>
                  </a:lnTo>
                  <a:lnTo>
                    <a:pt x="594475" y="97949"/>
                  </a:lnTo>
                  <a:lnTo>
                    <a:pt x="557784" y="127811"/>
                  </a:lnTo>
                  <a:lnTo>
                    <a:pt x="521025" y="159664"/>
                  </a:lnTo>
                  <a:lnTo>
                    <a:pt x="484279" y="193428"/>
                  </a:lnTo>
                  <a:lnTo>
                    <a:pt x="447630" y="229025"/>
                  </a:lnTo>
                  <a:lnTo>
                    <a:pt x="411160" y="266375"/>
                  </a:lnTo>
                  <a:lnTo>
                    <a:pt x="374951" y="305399"/>
                  </a:lnTo>
                  <a:lnTo>
                    <a:pt x="339087" y="346017"/>
                  </a:lnTo>
                  <a:lnTo>
                    <a:pt x="303649" y="388150"/>
                  </a:lnTo>
                  <a:lnTo>
                    <a:pt x="268722" y="431718"/>
                  </a:lnTo>
                  <a:lnTo>
                    <a:pt x="234386" y="476643"/>
                  </a:lnTo>
                  <a:lnTo>
                    <a:pt x="200726" y="522845"/>
                  </a:lnTo>
                  <a:lnTo>
                    <a:pt x="0" y="409564"/>
                  </a:lnTo>
                  <a:close/>
                </a:path>
              </a:pathLst>
            </a:custGeom>
            <a:ln w="16277">
              <a:solidFill>
                <a:srgbClr val="00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5128" y="2629705"/>
            <a:ext cx="742949" cy="69532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8963" rIns="0" bIns="0" rtlCol="0">
            <a:spAutoFit/>
          </a:bodyPr>
          <a:lstStyle/>
          <a:p>
            <a:pPr marL="792480">
              <a:lnSpc>
                <a:spcPct val="100000"/>
              </a:lnSpc>
              <a:spcBef>
                <a:spcPts val="100"/>
              </a:spcBef>
            </a:pPr>
            <a:r>
              <a:rPr sz="2500" spc="-125" dirty="0"/>
              <a:t>Словник</a:t>
            </a:r>
            <a:r>
              <a:rPr sz="2500" spc="-105" dirty="0"/>
              <a:t> </a:t>
            </a:r>
            <a:r>
              <a:rPr sz="2500" spc="-45" dirty="0"/>
              <a:t>термıнıв</a:t>
            </a:r>
            <a:endParaRPr sz="2500"/>
          </a:p>
        </p:txBody>
      </p:sp>
      <p:sp>
        <p:nvSpPr>
          <p:cNvPr id="10" name="object 10"/>
          <p:cNvSpPr txBox="1"/>
          <p:nvPr/>
        </p:nvSpPr>
        <p:spPr>
          <a:xfrm>
            <a:off x="242190" y="1559794"/>
            <a:ext cx="26943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Lucida Sans Unicode"/>
                <a:cs typeface="Lucida Sans Unicode"/>
              </a:rPr>
              <a:t>Рıзнı</a:t>
            </a:r>
            <a:r>
              <a:rPr sz="2000" spc="-80" dirty="0">
                <a:latin typeface="Lucida Sans Unicode"/>
                <a:cs typeface="Lucida Sans Unicode"/>
              </a:rPr>
              <a:t> </a:t>
            </a:r>
            <a:r>
              <a:rPr sz="2000" spc="-20" dirty="0">
                <a:latin typeface="Lucida Sans Unicode"/>
                <a:cs typeface="Lucida Sans Unicode"/>
              </a:rPr>
              <a:t>соцıальнı</a:t>
            </a:r>
            <a:r>
              <a:rPr sz="2000" spc="-7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групи</a:t>
            </a:r>
            <a:r>
              <a:rPr sz="2000" spc="-10" dirty="0">
                <a:latin typeface="Arial MT"/>
                <a:cs typeface="Arial MT"/>
              </a:rPr>
              <a:t>: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9395" y="3538216"/>
            <a:ext cx="19043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Lucida Sans Unicode"/>
                <a:cs typeface="Lucida Sans Unicode"/>
              </a:rPr>
              <a:t>Бомж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90" dirty="0">
                <a:latin typeface="Arial MT"/>
                <a:cs typeface="Arial MT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безхатько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6368" y="3976366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Lucida Sans Unicode"/>
                <a:cs typeface="Lucida Sans Unicode"/>
              </a:rPr>
              <a:t>Бıженець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9395" y="4721220"/>
            <a:ext cx="2483485" cy="1328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Lucida Sans Unicode"/>
                <a:cs typeface="Lucida Sans Unicode"/>
              </a:rPr>
              <a:t>Сирıтка</a:t>
            </a:r>
            <a:r>
              <a:rPr sz="1800" spc="-20" dirty="0">
                <a:latin typeface="Arial MT"/>
                <a:cs typeface="Arial MT"/>
              </a:rPr>
              <a:t>,</a:t>
            </a:r>
            <a:r>
              <a:rPr sz="1800" spc="-85" dirty="0">
                <a:latin typeface="Arial MT"/>
                <a:cs typeface="Arial MT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дıтдомовець</a:t>
            </a:r>
            <a:endParaRPr sz="1800">
              <a:latin typeface="Lucida Sans Unicode"/>
              <a:cs typeface="Lucida Sans Unicode"/>
            </a:endParaRPr>
          </a:p>
          <a:p>
            <a:pPr marL="12700" marR="5080" indent="29209">
              <a:lnSpc>
                <a:spcPct val="179800"/>
              </a:lnSpc>
              <a:spcBef>
                <a:spcPts val="330"/>
              </a:spcBef>
            </a:pPr>
            <a:r>
              <a:rPr sz="1800" spc="-30" dirty="0">
                <a:latin typeface="Lucida Sans Unicode"/>
                <a:cs typeface="Lucida Sans Unicode"/>
              </a:rPr>
              <a:t>Старı</a:t>
            </a:r>
            <a:r>
              <a:rPr sz="1800" spc="-30" dirty="0">
                <a:latin typeface="Arial MT"/>
                <a:cs typeface="Arial MT"/>
              </a:rPr>
              <a:t>,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35" dirty="0">
                <a:latin typeface="Lucida Sans Unicode"/>
                <a:cs typeface="Lucida Sans Unicode"/>
              </a:rPr>
              <a:t>люди</a:t>
            </a:r>
            <a:r>
              <a:rPr sz="1800" spc="-1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у</a:t>
            </a:r>
            <a:r>
              <a:rPr sz="1800" spc="-10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вıцı </a:t>
            </a:r>
            <a:r>
              <a:rPr sz="1800" dirty="0">
                <a:latin typeface="Lucida Sans Unicode"/>
                <a:cs typeface="Lucida Sans Unicode"/>
              </a:rPr>
              <a:t>Неблагополучна</a:t>
            </a:r>
            <a:r>
              <a:rPr sz="1800" spc="-140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сıм</a:t>
            </a:r>
            <a:r>
              <a:rPr sz="1800" spc="-20" dirty="0">
                <a:latin typeface="Arial MT"/>
                <a:cs typeface="Arial MT"/>
              </a:rPr>
              <a:t>’</a:t>
            </a:r>
            <a:r>
              <a:rPr sz="1800" spc="-20" dirty="0">
                <a:latin typeface="Lucida Sans Unicode"/>
                <a:cs typeface="Lucida Sans Unicode"/>
              </a:rPr>
              <a:t>я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41011" y="3519166"/>
            <a:ext cx="20631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Lucida Sans Unicode"/>
                <a:cs typeface="Lucida Sans Unicode"/>
              </a:rPr>
              <a:t>Бездомна</a:t>
            </a:r>
            <a:r>
              <a:rPr sz="1800" spc="-13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людина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17183" y="3913500"/>
            <a:ext cx="2847975" cy="2421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12700">
              <a:lnSpc>
                <a:spcPct val="114599"/>
              </a:lnSpc>
              <a:spcBef>
                <a:spcPts val="100"/>
              </a:spcBef>
            </a:pPr>
            <a:r>
              <a:rPr sz="1800" dirty="0">
                <a:latin typeface="Lucida Sans Unicode"/>
                <a:cs typeface="Lucida Sans Unicode"/>
              </a:rPr>
              <a:t>Внутрıшньо</a:t>
            </a:r>
            <a:r>
              <a:rPr sz="1800" spc="14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перемıщена особа</a:t>
            </a:r>
            <a:endParaRPr sz="1800">
              <a:latin typeface="Lucida Sans Unicode"/>
              <a:cs typeface="Lucida Sans Unicode"/>
            </a:endParaRPr>
          </a:p>
          <a:p>
            <a:pPr marL="38100">
              <a:lnSpc>
                <a:spcPct val="100000"/>
              </a:lnSpc>
              <a:spcBef>
                <a:spcPts val="1335"/>
              </a:spcBef>
            </a:pPr>
            <a:r>
              <a:rPr sz="1800" spc="-10" dirty="0">
                <a:latin typeface="Lucida Sans Unicode"/>
                <a:cs typeface="Lucida Sans Unicode"/>
              </a:rPr>
              <a:t>Дитина</a:t>
            </a:r>
            <a:r>
              <a:rPr sz="1800" spc="-10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Arial MT"/>
                <a:cs typeface="Arial MT"/>
              </a:rPr>
              <a:t>-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сирота</a:t>
            </a:r>
            <a:endParaRPr sz="1800">
              <a:latin typeface="Lucida Sans Unicode"/>
              <a:cs typeface="Lucida Sans Unicode"/>
            </a:endParaRPr>
          </a:p>
          <a:p>
            <a:pPr marL="34925">
              <a:lnSpc>
                <a:spcPct val="100000"/>
              </a:lnSpc>
              <a:spcBef>
                <a:spcPts val="2130"/>
              </a:spcBef>
            </a:pPr>
            <a:r>
              <a:rPr sz="1800" spc="-20" dirty="0">
                <a:latin typeface="Lucida Sans Unicode"/>
                <a:cs typeface="Lucida Sans Unicode"/>
              </a:rPr>
              <a:t>Люди</a:t>
            </a:r>
            <a:r>
              <a:rPr sz="1800" spc="-100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старшого</a:t>
            </a:r>
            <a:r>
              <a:rPr sz="1800" spc="-100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вıку</a:t>
            </a:r>
            <a:endParaRPr sz="1800">
              <a:latin typeface="Lucida Sans Unicode"/>
              <a:cs typeface="Lucida Sans Unicode"/>
            </a:endParaRPr>
          </a:p>
          <a:p>
            <a:pPr marL="12700" marR="5080">
              <a:lnSpc>
                <a:spcPct val="114599"/>
              </a:lnSpc>
              <a:spcBef>
                <a:spcPts val="1180"/>
              </a:spcBef>
            </a:pPr>
            <a:r>
              <a:rPr sz="1800" dirty="0">
                <a:latin typeface="Lucida Sans Unicode"/>
                <a:cs typeface="Lucida Sans Unicode"/>
              </a:rPr>
              <a:t>Сıм</a:t>
            </a:r>
            <a:r>
              <a:rPr sz="1800" dirty="0">
                <a:latin typeface="Arial MT"/>
                <a:cs typeface="Arial MT"/>
              </a:rPr>
              <a:t>’</a:t>
            </a:r>
            <a:r>
              <a:rPr sz="1800" dirty="0">
                <a:latin typeface="Lucida Sans Unicode"/>
                <a:cs typeface="Lucida Sans Unicode"/>
              </a:rPr>
              <a:t>я</a:t>
            </a:r>
            <a:r>
              <a:rPr sz="1800" spc="-10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у</a:t>
            </a:r>
            <a:r>
              <a:rPr sz="1800" spc="-100" dirty="0">
                <a:latin typeface="Lucida Sans Unicode"/>
                <a:cs typeface="Lucida Sans Unicode"/>
              </a:rPr>
              <a:t> </a:t>
            </a:r>
            <a:r>
              <a:rPr sz="1800" spc="-40" dirty="0">
                <a:latin typeface="Lucida Sans Unicode"/>
                <a:cs typeface="Lucida Sans Unicode"/>
              </a:rPr>
              <a:t>складнıй</a:t>
            </a:r>
            <a:r>
              <a:rPr sz="1800" spc="-10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життєвıй ситуацıї</a:t>
            </a:r>
            <a:endParaRPr sz="1800">
              <a:latin typeface="Lucida Sans Unicode"/>
              <a:cs typeface="Lucida Sans Unicode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16820" y="2702179"/>
            <a:ext cx="6644640" cy="3684270"/>
            <a:chOff x="216820" y="2702179"/>
            <a:chExt cx="6644640" cy="3684270"/>
          </a:xfrm>
        </p:grpSpPr>
        <p:sp>
          <p:nvSpPr>
            <p:cNvPr id="17" name="object 17"/>
            <p:cNvSpPr/>
            <p:nvPr/>
          </p:nvSpPr>
          <p:spPr>
            <a:xfrm>
              <a:off x="6842191" y="2740319"/>
              <a:ext cx="0" cy="3608070"/>
            </a:xfrm>
            <a:custGeom>
              <a:avLst/>
              <a:gdLst/>
              <a:ahLst/>
              <a:cxnLst/>
              <a:rect l="l" t="t" r="r" b="b"/>
              <a:pathLst>
                <a:path h="3608070">
                  <a:moveTo>
                    <a:pt x="0" y="3607736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4692" y="2740438"/>
              <a:ext cx="0" cy="3608070"/>
            </a:xfrm>
            <a:custGeom>
              <a:avLst/>
              <a:gdLst/>
              <a:ahLst/>
              <a:cxnLst/>
              <a:rect l="l" t="t" r="r" b="b"/>
              <a:pathLst>
                <a:path h="3608070">
                  <a:moveTo>
                    <a:pt x="0" y="3607657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4699" y="3406862"/>
              <a:ext cx="6568440" cy="19050"/>
            </a:xfrm>
            <a:custGeom>
              <a:avLst/>
              <a:gdLst/>
              <a:ahLst/>
              <a:cxnLst/>
              <a:rect l="l" t="t" r="r" b="b"/>
              <a:pathLst>
                <a:path w="6568440" h="19050">
                  <a:moveTo>
                    <a:pt x="6568433" y="0"/>
                  </a:moveTo>
                  <a:lnTo>
                    <a:pt x="0" y="1905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5268" y="3890006"/>
              <a:ext cx="6617334" cy="0"/>
            </a:xfrm>
            <a:custGeom>
              <a:avLst/>
              <a:gdLst/>
              <a:ahLst/>
              <a:cxnLst/>
              <a:rect l="l" t="t" r="r" b="b"/>
              <a:pathLst>
                <a:path w="6617334">
                  <a:moveTo>
                    <a:pt x="6616844" y="0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5870" y="4558660"/>
              <a:ext cx="6568440" cy="19050"/>
            </a:xfrm>
            <a:custGeom>
              <a:avLst/>
              <a:gdLst/>
              <a:ahLst/>
              <a:cxnLst/>
              <a:rect l="l" t="t" r="r" b="b"/>
              <a:pathLst>
                <a:path w="6568440" h="19050">
                  <a:moveTo>
                    <a:pt x="6568433" y="0"/>
                  </a:moveTo>
                  <a:lnTo>
                    <a:pt x="0" y="1905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4644" y="5092060"/>
              <a:ext cx="6568440" cy="19050"/>
            </a:xfrm>
            <a:custGeom>
              <a:avLst/>
              <a:gdLst/>
              <a:ahLst/>
              <a:cxnLst/>
              <a:rect l="l" t="t" r="r" b="b"/>
              <a:pathLst>
                <a:path w="6568440" h="19050">
                  <a:moveTo>
                    <a:pt x="6568433" y="0"/>
                  </a:moveTo>
                  <a:lnTo>
                    <a:pt x="0" y="1905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71340" y="5737575"/>
              <a:ext cx="6569075" cy="0"/>
            </a:xfrm>
            <a:custGeom>
              <a:avLst/>
              <a:gdLst/>
              <a:ahLst/>
              <a:cxnLst/>
              <a:rect l="l" t="t" r="r" b="b"/>
              <a:pathLst>
                <a:path w="6569075">
                  <a:moveTo>
                    <a:pt x="6568460" y="0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5859" y="6367177"/>
              <a:ext cx="6606540" cy="0"/>
            </a:xfrm>
            <a:custGeom>
              <a:avLst/>
              <a:gdLst/>
              <a:ahLst/>
              <a:cxnLst/>
              <a:rect l="l" t="t" r="r" b="b"/>
              <a:pathLst>
                <a:path w="6606540">
                  <a:moveTo>
                    <a:pt x="6606367" y="0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47608" y="2721229"/>
              <a:ext cx="19050" cy="3627120"/>
            </a:xfrm>
            <a:custGeom>
              <a:avLst/>
              <a:gdLst/>
              <a:ahLst/>
              <a:cxnLst/>
              <a:rect l="l" t="t" r="r" b="b"/>
              <a:pathLst>
                <a:path w="19050" h="3627120">
                  <a:moveTo>
                    <a:pt x="0" y="3626847"/>
                  </a:moveTo>
                  <a:lnTo>
                    <a:pt x="19049" y="0"/>
                  </a:lnTo>
                </a:path>
              </a:pathLst>
            </a:custGeom>
            <a:ln w="38100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84809" y="2759484"/>
            <a:ext cx="2725277" cy="2809279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7015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50" dirty="0"/>
              <a:t>8</a:t>
            </a:fld>
            <a:endParaRPr spc="-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37318" y="288353"/>
            <a:ext cx="3696335" cy="831850"/>
          </a:xfrm>
          <a:custGeom>
            <a:avLst/>
            <a:gdLst/>
            <a:ahLst/>
            <a:cxnLst/>
            <a:rect l="l" t="t" r="r" b="b"/>
            <a:pathLst>
              <a:path w="3696334" h="831850">
                <a:moveTo>
                  <a:pt x="3696157" y="342684"/>
                </a:moveTo>
                <a:lnTo>
                  <a:pt x="3666312" y="307911"/>
                </a:lnTo>
                <a:lnTo>
                  <a:pt x="3628745" y="285661"/>
                </a:lnTo>
                <a:lnTo>
                  <a:pt x="3588918" y="265671"/>
                </a:lnTo>
                <a:lnTo>
                  <a:pt x="3547719" y="247103"/>
                </a:lnTo>
                <a:lnTo>
                  <a:pt x="3500361" y="226644"/>
                </a:lnTo>
                <a:lnTo>
                  <a:pt x="3494290" y="223824"/>
                </a:lnTo>
                <a:lnTo>
                  <a:pt x="3489083" y="213055"/>
                </a:lnTo>
                <a:lnTo>
                  <a:pt x="3494138" y="206514"/>
                </a:lnTo>
                <a:lnTo>
                  <a:pt x="3499193" y="201142"/>
                </a:lnTo>
                <a:lnTo>
                  <a:pt x="3539121" y="163296"/>
                </a:lnTo>
                <a:lnTo>
                  <a:pt x="3580536" y="126136"/>
                </a:lnTo>
                <a:lnTo>
                  <a:pt x="3616756" y="87160"/>
                </a:lnTo>
                <a:lnTo>
                  <a:pt x="3641090" y="43891"/>
                </a:lnTo>
                <a:lnTo>
                  <a:pt x="3606127" y="38188"/>
                </a:lnTo>
                <a:lnTo>
                  <a:pt x="3571024" y="35115"/>
                </a:lnTo>
                <a:lnTo>
                  <a:pt x="3535794" y="34683"/>
                </a:lnTo>
                <a:lnTo>
                  <a:pt x="3500437" y="36880"/>
                </a:lnTo>
                <a:lnTo>
                  <a:pt x="3053334" y="24206"/>
                </a:lnTo>
                <a:lnTo>
                  <a:pt x="2019338" y="3340"/>
                </a:lnTo>
                <a:lnTo>
                  <a:pt x="859409" y="0"/>
                </a:lnTo>
                <a:lnTo>
                  <a:pt x="34531" y="39890"/>
                </a:lnTo>
                <a:lnTo>
                  <a:pt x="14998" y="50736"/>
                </a:lnTo>
                <a:lnTo>
                  <a:pt x="25577" y="70688"/>
                </a:lnTo>
                <a:lnTo>
                  <a:pt x="56248" y="96723"/>
                </a:lnTo>
                <a:lnTo>
                  <a:pt x="137642" y="154863"/>
                </a:lnTo>
                <a:lnTo>
                  <a:pt x="168313" y="180898"/>
                </a:lnTo>
                <a:lnTo>
                  <a:pt x="174066" y="187045"/>
                </a:lnTo>
                <a:lnTo>
                  <a:pt x="179082" y="193471"/>
                </a:lnTo>
                <a:lnTo>
                  <a:pt x="182638" y="200240"/>
                </a:lnTo>
                <a:lnTo>
                  <a:pt x="183984" y="207403"/>
                </a:lnTo>
                <a:lnTo>
                  <a:pt x="181178" y="218084"/>
                </a:lnTo>
                <a:lnTo>
                  <a:pt x="149669" y="242189"/>
                </a:lnTo>
                <a:lnTo>
                  <a:pt x="102336" y="259803"/>
                </a:lnTo>
                <a:lnTo>
                  <a:pt x="77825" y="265887"/>
                </a:lnTo>
                <a:lnTo>
                  <a:pt x="69824" y="268109"/>
                </a:lnTo>
                <a:lnTo>
                  <a:pt x="62471" y="271056"/>
                </a:lnTo>
                <a:lnTo>
                  <a:pt x="56222" y="275132"/>
                </a:lnTo>
                <a:lnTo>
                  <a:pt x="49834" y="284899"/>
                </a:lnTo>
                <a:lnTo>
                  <a:pt x="49593" y="295973"/>
                </a:lnTo>
                <a:lnTo>
                  <a:pt x="53733" y="307390"/>
                </a:lnTo>
                <a:lnTo>
                  <a:pt x="60452" y="318211"/>
                </a:lnTo>
                <a:lnTo>
                  <a:pt x="73901" y="335254"/>
                </a:lnTo>
                <a:lnTo>
                  <a:pt x="87871" y="352094"/>
                </a:lnTo>
                <a:lnTo>
                  <a:pt x="101168" y="369176"/>
                </a:lnTo>
                <a:lnTo>
                  <a:pt x="112585" y="386943"/>
                </a:lnTo>
                <a:lnTo>
                  <a:pt x="120688" y="405955"/>
                </a:lnTo>
                <a:lnTo>
                  <a:pt x="124066" y="425704"/>
                </a:lnTo>
                <a:lnTo>
                  <a:pt x="121500" y="445135"/>
                </a:lnTo>
                <a:lnTo>
                  <a:pt x="95300" y="477951"/>
                </a:lnTo>
                <a:lnTo>
                  <a:pt x="51485" y="498957"/>
                </a:lnTo>
                <a:lnTo>
                  <a:pt x="27825" y="507695"/>
                </a:lnTo>
                <a:lnTo>
                  <a:pt x="19456" y="511086"/>
                </a:lnTo>
                <a:lnTo>
                  <a:pt x="11658" y="515137"/>
                </a:lnTo>
                <a:lnTo>
                  <a:pt x="5257" y="520065"/>
                </a:lnTo>
                <a:lnTo>
                  <a:pt x="1079" y="526097"/>
                </a:lnTo>
                <a:lnTo>
                  <a:pt x="0" y="532955"/>
                </a:lnTo>
                <a:lnTo>
                  <a:pt x="1714" y="540004"/>
                </a:lnTo>
                <a:lnTo>
                  <a:pt x="5283" y="546950"/>
                </a:lnTo>
                <a:lnTo>
                  <a:pt x="9766" y="553516"/>
                </a:lnTo>
                <a:lnTo>
                  <a:pt x="112890" y="696048"/>
                </a:lnTo>
                <a:lnTo>
                  <a:pt x="80772" y="720331"/>
                </a:lnTo>
                <a:lnTo>
                  <a:pt x="52463" y="747128"/>
                </a:lnTo>
                <a:lnTo>
                  <a:pt x="28282" y="776097"/>
                </a:lnTo>
                <a:lnTo>
                  <a:pt x="8559" y="806881"/>
                </a:lnTo>
                <a:lnTo>
                  <a:pt x="74587" y="819340"/>
                </a:lnTo>
                <a:lnTo>
                  <a:pt x="537032" y="823353"/>
                </a:lnTo>
                <a:lnTo>
                  <a:pt x="1598320" y="830059"/>
                </a:lnTo>
                <a:lnTo>
                  <a:pt x="2769374" y="831405"/>
                </a:lnTo>
                <a:lnTo>
                  <a:pt x="3561105" y="819340"/>
                </a:lnTo>
                <a:lnTo>
                  <a:pt x="3574211" y="818832"/>
                </a:lnTo>
                <a:lnTo>
                  <a:pt x="3587331" y="818553"/>
                </a:lnTo>
                <a:lnTo>
                  <a:pt x="3600462" y="818438"/>
                </a:lnTo>
                <a:lnTo>
                  <a:pt x="3613594" y="818438"/>
                </a:lnTo>
                <a:lnTo>
                  <a:pt x="3615893" y="791718"/>
                </a:lnTo>
                <a:lnTo>
                  <a:pt x="3610648" y="765213"/>
                </a:lnTo>
                <a:lnTo>
                  <a:pt x="3598240" y="740054"/>
                </a:lnTo>
                <a:lnTo>
                  <a:pt x="3579088" y="717384"/>
                </a:lnTo>
                <a:lnTo>
                  <a:pt x="3575189" y="714463"/>
                </a:lnTo>
                <a:lnTo>
                  <a:pt x="3572268" y="710768"/>
                </a:lnTo>
                <a:lnTo>
                  <a:pt x="3570313" y="706310"/>
                </a:lnTo>
                <a:lnTo>
                  <a:pt x="3568471" y="699770"/>
                </a:lnTo>
                <a:lnTo>
                  <a:pt x="3573678" y="693343"/>
                </a:lnTo>
                <a:lnTo>
                  <a:pt x="3579520" y="688289"/>
                </a:lnTo>
                <a:lnTo>
                  <a:pt x="3604679" y="671169"/>
                </a:lnTo>
                <a:lnTo>
                  <a:pt x="3632606" y="656005"/>
                </a:lnTo>
                <a:lnTo>
                  <a:pt x="3658120" y="639762"/>
                </a:lnTo>
                <a:lnTo>
                  <a:pt x="3675977" y="619353"/>
                </a:lnTo>
                <a:lnTo>
                  <a:pt x="3680828" y="600964"/>
                </a:lnTo>
                <a:lnTo>
                  <a:pt x="3677640" y="582244"/>
                </a:lnTo>
                <a:lnTo>
                  <a:pt x="3652951" y="548627"/>
                </a:lnTo>
                <a:lnTo>
                  <a:pt x="3613772" y="524319"/>
                </a:lnTo>
                <a:lnTo>
                  <a:pt x="3568865" y="505536"/>
                </a:lnTo>
                <a:lnTo>
                  <a:pt x="3554577" y="499198"/>
                </a:lnTo>
                <a:lnTo>
                  <a:pt x="3541814" y="491299"/>
                </a:lnTo>
                <a:lnTo>
                  <a:pt x="3533229" y="481850"/>
                </a:lnTo>
                <a:lnTo>
                  <a:pt x="3531501" y="470839"/>
                </a:lnTo>
                <a:lnTo>
                  <a:pt x="3534257" y="464654"/>
                </a:lnTo>
                <a:lnTo>
                  <a:pt x="3587559" y="431723"/>
                </a:lnTo>
                <a:lnTo>
                  <a:pt x="3623386" y="413905"/>
                </a:lnTo>
                <a:lnTo>
                  <a:pt x="3656609" y="394309"/>
                </a:lnTo>
                <a:lnTo>
                  <a:pt x="3683939" y="370535"/>
                </a:lnTo>
                <a:lnTo>
                  <a:pt x="3689045" y="364070"/>
                </a:lnTo>
                <a:lnTo>
                  <a:pt x="3693109" y="357212"/>
                </a:lnTo>
                <a:lnTo>
                  <a:pt x="3695649" y="350050"/>
                </a:lnTo>
                <a:lnTo>
                  <a:pt x="3696157" y="342684"/>
                </a:lnTo>
                <a:close/>
              </a:path>
            </a:pathLst>
          </a:custGeom>
          <a:solidFill>
            <a:srgbClr val="D8E6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5454" y="2350096"/>
            <a:ext cx="2553970" cy="574040"/>
          </a:xfrm>
          <a:custGeom>
            <a:avLst/>
            <a:gdLst/>
            <a:ahLst/>
            <a:cxnLst/>
            <a:rect l="l" t="t" r="r" b="b"/>
            <a:pathLst>
              <a:path w="2553970" h="574039">
                <a:moveTo>
                  <a:pt x="2553398" y="243357"/>
                </a:moveTo>
                <a:lnTo>
                  <a:pt x="2506256" y="197154"/>
                </a:lnTo>
                <a:lnTo>
                  <a:pt x="2450338" y="170548"/>
                </a:lnTo>
                <a:lnTo>
                  <a:pt x="2417648" y="156425"/>
                </a:lnTo>
                <a:lnTo>
                  <a:pt x="2413457" y="154470"/>
                </a:lnTo>
                <a:lnTo>
                  <a:pt x="2409863" y="147040"/>
                </a:lnTo>
                <a:lnTo>
                  <a:pt x="2413343" y="142532"/>
                </a:lnTo>
                <a:lnTo>
                  <a:pt x="2416835" y="138823"/>
                </a:lnTo>
                <a:lnTo>
                  <a:pt x="2444394" y="112712"/>
                </a:lnTo>
                <a:lnTo>
                  <a:pt x="2472982" y="87058"/>
                </a:lnTo>
                <a:lnTo>
                  <a:pt x="2497975" y="60159"/>
                </a:lnTo>
                <a:lnTo>
                  <a:pt x="2514765" y="30302"/>
                </a:lnTo>
                <a:lnTo>
                  <a:pt x="2490635" y="26365"/>
                </a:lnTo>
                <a:lnTo>
                  <a:pt x="2466416" y="24244"/>
                </a:lnTo>
                <a:lnTo>
                  <a:pt x="2442108" y="23939"/>
                </a:lnTo>
                <a:lnTo>
                  <a:pt x="2417699" y="25463"/>
                </a:lnTo>
                <a:lnTo>
                  <a:pt x="2109127" y="16713"/>
                </a:lnTo>
                <a:lnTo>
                  <a:pt x="1395501" y="2311"/>
                </a:lnTo>
                <a:lnTo>
                  <a:pt x="594969" y="0"/>
                </a:lnTo>
                <a:lnTo>
                  <a:pt x="25654" y="27533"/>
                </a:lnTo>
                <a:lnTo>
                  <a:pt x="13665" y="41249"/>
                </a:lnTo>
                <a:lnTo>
                  <a:pt x="40652" y="66751"/>
                </a:lnTo>
                <a:lnTo>
                  <a:pt x="83210" y="96977"/>
                </a:lnTo>
                <a:lnTo>
                  <a:pt x="117995" y="124853"/>
                </a:lnTo>
                <a:lnTo>
                  <a:pt x="123405" y="130390"/>
                </a:lnTo>
                <a:lnTo>
                  <a:pt x="128803" y="136359"/>
                </a:lnTo>
                <a:lnTo>
                  <a:pt x="128803" y="143154"/>
                </a:lnTo>
                <a:lnTo>
                  <a:pt x="94437" y="171780"/>
                </a:lnTo>
                <a:lnTo>
                  <a:pt x="53746" y="183908"/>
                </a:lnTo>
                <a:lnTo>
                  <a:pt x="45720" y="185508"/>
                </a:lnTo>
                <a:lnTo>
                  <a:pt x="40627" y="189890"/>
                </a:lnTo>
                <a:lnTo>
                  <a:pt x="36220" y="196634"/>
                </a:lnTo>
                <a:lnTo>
                  <a:pt x="36068" y="204279"/>
                </a:lnTo>
                <a:lnTo>
                  <a:pt x="38912" y="212153"/>
                </a:lnTo>
                <a:lnTo>
                  <a:pt x="43548" y="219621"/>
                </a:lnTo>
                <a:lnTo>
                  <a:pt x="52832" y="231381"/>
                </a:lnTo>
                <a:lnTo>
                  <a:pt x="62471" y="243001"/>
                </a:lnTo>
                <a:lnTo>
                  <a:pt x="71653" y="254787"/>
                </a:lnTo>
                <a:lnTo>
                  <a:pt x="79527" y="267055"/>
                </a:lnTo>
                <a:lnTo>
                  <a:pt x="85128" y="280174"/>
                </a:lnTo>
                <a:lnTo>
                  <a:pt x="87452" y="293814"/>
                </a:lnTo>
                <a:lnTo>
                  <a:pt x="85686" y="307213"/>
                </a:lnTo>
                <a:lnTo>
                  <a:pt x="53314" y="337820"/>
                </a:lnTo>
                <a:lnTo>
                  <a:pt x="21031" y="350393"/>
                </a:lnTo>
                <a:lnTo>
                  <a:pt x="13335" y="353288"/>
                </a:lnTo>
                <a:lnTo>
                  <a:pt x="5143" y="356958"/>
                </a:lnTo>
                <a:lnTo>
                  <a:pt x="0" y="369239"/>
                </a:lnTo>
                <a:lnTo>
                  <a:pt x="4305" y="376237"/>
                </a:lnTo>
                <a:lnTo>
                  <a:pt x="8572" y="382016"/>
                </a:lnTo>
                <a:lnTo>
                  <a:pt x="79743" y="480390"/>
                </a:lnTo>
                <a:lnTo>
                  <a:pt x="57569" y="497154"/>
                </a:lnTo>
                <a:lnTo>
                  <a:pt x="38036" y="515645"/>
                </a:lnTo>
                <a:lnTo>
                  <a:pt x="21348" y="535635"/>
                </a:lnTo>
                <a:lnTo>
                  <a:pt x="7734" y="556882"/>
                </a:lnTo>
                <a:lnTo>
                  <a:pt x="53314" y="565480"/>
                </a:lnTo>
                <a:lnTo>
                  <a:pt x="372478" y="568248"/>
                </a:lnTo>
                <a:lnTo>
                  <a:pt x="1104925" y="572884"/>
                </a:lnTo>
                <a:lnTo>
                  <a:pt x="1913140" y="573798"/>
                </a:lnTo>
                <a:lnTo>
                  <a:pt x="2459571" y="565480"/>
                </a:lnTo>
                <a:lnTo>
                  <a:pt x="2468613" y="565124"/>
                </a:lnTo>
                <a:lnTo>
                  <a:pt x="2477668" y="564934"/>
                </a:lnTo>
                <a:lnTo>
                  <a:pt x="2486736" y="564857"/>
                </a:lnTo>
                <a:lnTo>
                  <a:pt x="2495791" y="564857"/>
                </a:lnTo>
                <a:lnTo>
                  <a:pt x="2497378" y="546417"/>
                </a:lnTo>
                <a:lnTo>
                  <a:pt x="2493759" y="528129"/>
                </a:lnTo>
                <a:lnTo>
                  <a:pt x="2485199" y="510755"/>
                </a:lnTo>
                <a:lnTo>
                  <a:pt x="2471978" y="495122"/>
                </a:lnTo>
                <a:lnTo>
                  <a:pt x="2469286" y="493102"/>
                </a:lnTo>
                <a:lnTo>
                  <a:pt x="2467267" y="490550"/>
                </a:lnTo>
                <a:lnTo>
                  <a:pt x="2465921" y="487464"/>
                </a:lnTo>
                <a:lnTo>
                  <a:pt x="2464651" y="482955"/>
                </a:lnTo>
                <a:lnTo>
                  <a:pt x="2468245" y="478523"/>
                </a:lnTo>
                <a:lnTo>
                  <a:pt x="2472271" y="475030"/>
                </a:lnTo>
                <a:lnTo>
                  <a:pt x="2489644" y="463219"/>
                </a:lnTo>
                <a:lnTo>
                  <a:pt x="2508923" y="452755"/>
                </a:lnTo>
                <a:lnTo>
                  <a:pt x="2526525" y="441540"/>
                </a:lnTo>
                <a:lnTo>
                  <a:pt x="2538857" y="427456"/>
                </a:lnTo>
                <a:lnTo>
                  <a:pt x="2542197" y="414769"/>
                </a:lnTo>
                <a:lnTo>
                  <a:pt x="2540000" y="401840"/>
                </a:lnTo>
                <a:lnTo>
                  <a:pt x="2510231" y="369570"/>
                </a:lnTo>
                <a:lnTo>
                  <a:pt x="2464917" y="348907"/>
                </a:lnTo>
                <a:lnTo>
                  <a:pt x="2455062" y="344538"/>
                </a:lnTo>
                <a:lnTo>
                  <a:pt x="2446248" y="339077"/>
                </a:lnTo>
                <a:lnTo>
                  <a:pt x="2440330" y="332562"/>
                </a:lnTo>
                <a:lnTo>
                  <a:pt x="2439136" y="324954"/>
                </a:lnTo>
                <a:lnTo>
                  <a:pt x="2440457" y="318909"/>
                </a:lnTo>
                <a:lnTo>
                  <a:pt x="2447086" y="314388"/>
                </a:lnTo>
                <a:lnTo>
                  <a:pt x="2453576" y="310654"/>
                </a:lnTo>
                <a:lnTo>
                  <a:pt x="2477820" y="297967"/>
                </a:lnTo>
                <a:lnTo>
                  <a:pt x="2502547" y="285673"/>
                </a:lnTo>
                <a:lnTo>
                  <a:pt x="2525484" y="272135"/>
                </a:lnTo>
                <a:lnTo>
                  <a:pt x="2544343" y="255739"/>
                </a:lnTo>
                <a:lnTo>
                  <a:pt x="2549372" y="249999"/>
                </a:lnTo>
                <a:lnTo>
                  <a:pt x="2553398" y="243357"/>
                </a:lnTo>
                <a:close/>
              </a:path>
            </a:pathLst>
          </a:custGeom>
          <a:solidFill>
            <a:srgbClr val="F1F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881398" y="2154810"/>
            <a:ext cx="2553970" cy="748030"/>
            <a:chOff x="3881398" y="2154810"/>
            <a:chExt cx="2553970" cy="748030"/>
          </a:xfrm>
        </p:grpSpPr>
        <p:sp>
          <p:nvSpPr>
            <p:cNvPr id="5" name="object 5"/>
            <p:cNvSpPr/>
            <p:nvPr/>
          </p:nvSpPr>
          <p:spPr>
            <a:xfrm>
              <a:off x="3881386" y="2328938"/>
              <a:ext cx="2553970" cy="574040"/>
            </a:xfrm>
            <a:custGeom>
              <a:avLst/>
              <a:gdLst/>
              <a:ahLst/>
              <a:cxnLst/>
              <a:rect l="l" t="t" r="r" b="b"/>
              <a:pathLst>
                <a:path w="2553970" h="574039">
                  <a:moveTo>
                    <a:pt x="2553398" y="243344"/>
                  </a:moveTo>
                  <a:lnTo>
                    <a:pt x="2506256" y="197154"/>
                  </a:lnTo>
                  <a:lnTo>
                    <a:pt x="2450325" y="170535"/>
                  </a:lnTo>
                  <a:lnTo>
                    <a:pt x="2417648" y="156413"/>
                  </a:lnTo>
                  <a:lnTo>
                    <a:pt x="2413457" y="154470"/>
                  </a:lnTo>
                  <a:lnTo>
                    <a:pt x="2409863" y="147040"/>
                  </a:lnTo>
                  <a:lnTo>
                    <a:pt x="2413343" y="142519"/>
                  </a:lnTo>
                  <a:lnTo>
                    <a:pt x="2416835" y="138823"/>
                  </a:lnTo>
                  <a:lnTo>
                    <a:pt x="2444394" y="112699"/>
                  </a:lnTo>
                  <a:lnTo>
                    <a:pt x="2472982" y="87045"/>
                  </a:lnTo>
                  <a:lnTo>
                    <a:pt x="2497975" y="60147"/>
                  </a:lnTo>
                  <a:lnTo>
                    <a:pt x="2514765" y="30289"/>
                  </a:lnTo>
                  <a:lnTo>
                    <a:pt x="2490635" y="26352"/>
                  </a:lnTo>
                  <a:lnTo>
                    <a:pt x="2466416" y="24231"/>
                  </a:lnTo>
                  <a:lnTo>
                    <a:pt x="2442108" y="23939"/>
                  </a:lnTo>
                  <a:lnTo>
                    <a:pt x="2417699" y="25450"/>
                  </a:lnTo>
                  <a:lnTo>
                    <a:pt x="2109127" y="16713"/>
                  </a:lnTo>
                  <a:lnTo>
                    <a:pt x="1395501" y="2311"/>
                  </a:lnTo>
                  <a:lnTo>
                    <a:pt x="594969" y="0"/>
                  </a:lnTo>
                  <a:lnTo>
                    <a:pt x="25654" y="27533"/>
                  </a:lnTo>
                  <a:lnTo>
                    <a:pt x="13665" y="41249"/>
                  </a:lnTo>
                  <a:lnTo>
                    <a:pt x="40640" y="66751"/>
                  </a:lnTo>
                  <a:lnTo>
                    <a:pt x="83210" y="96977"/>
                  </a:lnTo>
                  <a:lnTo>
                    <a:pt x="117995" y="124841"/>
                  </a:lnTo>
                  <a:lnTo>
                    <a:pt x="123405" y="130390"/>
                  </a:lnTo>
                  <a:lnTo>
                    <a:pt x="128803" y="136359"/>
                  </a:lnTo>
                  <a:lnTo>
                    <a:pt x="128803" y="143141"/>
                  </a:lnTo>
                  <a:lnTo>
                    <a:pt x="94437" y="171780"/>
                  </a:lnTo>
                  <a:lnTo>
                    <a:pt x="53746" y="183908"/>
                  </a:lnTo>
                  <a:lnTo>
                    <a:pt x="45720" y="185508"/>
                  </a:lnTo>
                  <a:lnTo>
                    <a:pt x="40627" y="189877"/>
                  </a:lnTo>
                  <a:lnTo>
                    <a:pt x="36220" y="196634"/>
                  </a:lnTo>
                  <a:lnTo>
                    <a:pt x="36055" y="204266"/>
                  </a:lnTo>
                  <a:lnTo>
                    <a:pt x="38912" y="212153"/>
                  </a:lnTo>
                  <a:lnTo>
                    <a:pt x="43548" y="219621"/>
                  </a:lnTo>
                  <a:lnTo>
                    <a:pt x="52832" y="231381"/>
                  </a:lnTo>
                  <a:lnTo>
                    <a:pt x="62471" y="243001"/>
                  </a:lnTo>
                  <a:lnTo>
                    <a:pt x="71653" y="254787"/>
                  </a:lnTo>
                  <a:lnTo>
                    <a:pt x="79527" y="267055"/>
                  </a:lnTo>
                  <a:lnTo>
                    <a:pt x="85128" y="280174"/>
                  </a:lnTo>
                  <a:lnTo>
                    <a:pt x="87452" y="293814"/>
                  </a:lnTo>
                  <a:lnTo>
                    <a:pt x="85674" y="307213"/>
                  </a:lnTo>
                  <a:lnTo>
                    <a:pt x="53314" y="337820"/>
                  </a:lnTo>
                  <a:lnTo>
                    <a:pt x="21031" y="350393"/>
                  </a:lnTo>
                  <a:lnTo>
                    <a:pt x="13335" y="353288"/>
                  </a:lnTo>
                  <a:lnTo>
                    <a:pt x="5143" y="356958"/>
                  </a:lnTo>
                  <a:lnTo>
                    <a:pt x="0" y="369227"/>
                  </a:lnTo>
                  <a:lnTo>
                    <a:pt x="4305" y="376237"/>
                  </a:lnTo>
                  <a:lnTo>
                    <a:pt x="8572" y="382016"/>
                  </a:lnTo>
                  <a:lnTo>
                    <a:pt x="79743" y="480377"/>
                  </a:lnTo>
                  <a:lnTo>
                    <a:pt x="57569" y="497141"/>
                  </a:lnTo>
                  <a:lnTo>
                    <a:pt x="38036" y="515645"/>
                  </a:lnTo>
                  <a:lnTo>
                    <a:pt x="21348" y="535635"/>
                  </a:lnTo>
                  <a:lnTo>
                    <a:pt x="7734" y="556882"/>
                  </a:lnTo>
                  <a:lnTo>
                    <a:pt x="53314" y="565480"/>
                  </a:lnTo>
                  <a:lnTo>
                    <a:pt x="372465" y="568248"/>
                  </a:lnTo>
                  <a:lnTo>
                    <a:pt x="1104925" y="572871"/>
                  </a:lnTo>
                  <a:lnTo>
                    <a:pt x="1913140" y="573798"/>
                  </a:lnTo>
                  <a:lnTo>
                    <a:pt x="2459571" y="565480"/>
                  </a:lnTo>
                  <a:lnTo>
                    <a:pt x="2468613" y="565124"/>
                  </a:lnTo>
                  <a:lnTo>
                    <a:pt x="2477668" y="564934"/>
                  </a:lnTo>
                  <a:lnTo>
                    <a:pt x="2486736" y="564857"/>
                  </a:lnTo>
                  <a:lnTo>
                    <a:pt x="2495791" y="564857"/>
                  </a:lnTo>
                  <a:lnTo>
                    <a:pt x="2497378" y="546417"/>
                  </a:lnTo>
                  <a:lnTo>
                    <a:pt x="2493759" y="528116"/>
                  </a:lnTo>
                  <a:lnTo>
                    <a:pt x="2485199" y="510755"/>
                  </a:lnTo>
                  <a:lnTo>
                    <a:pt x="2471978" y="495109"/>
                  </a:lnTo>
                  <a:lnTo>
                    <a:pt x="2469286" y="493102"/>
                  </a:lnTo>
                  <a:lnTo>
                    <a:pt x="2467267" y="490550"/>
                  </a:lnTo>
                  <a:lnTo>
                    <a:pt x="2465921" y="487464"/>
                  </a:lnTo>
                  <a:lnTo>
                    <a:pt x="2464651" y="482955"/>
                  </a:lnTo>
                  <a:lnTo>
                    <a:pt x="2468245" y="478523"/>
                  </a:lnTo>
                  <a:lnTo>
                    <a:pt x="2472271" y="475030"/>
                  </a:lnTo>
                  <a:lnTo>
                    <a:pt x="2489631" y="463219"/>
                  </a:lnTo>
                  <a:lnTo>
                    <a:pt x="2508923" y="452755"/>
                  </a:lnTo>
                  <a:lnTo>
                    <a:pt x="2526525" y="441540"/>
                  </a:lnTo>
                  <a:lnTo>
                    <a:pt x="2538857" y="427456"/>
                  </a:lnTo>
                  <a:lnTo>
                    <a:pt x="2542197" y="414756"/>
                  </a:lnTo>
                  <a:lnTo>
                    <a:pt x="2540000" y="401840"/>
                  </a:lnTo>
                  <a:lnTo>
                    <a:pt x="2510231" y="369570"/>
                  </a:lnTo>
                  <a:lnTo>
                    <a:pt x="2464917" y="348907"/>
                  </a:lnTo>
                  <a:lnTo>
                    <a:pt x="2455062" y="344525"/>
                  </a:lnTo>
                  <a:lnTo>
                    <a:pt x="2446248" y="339077"/>
                  </a:lnTo>
                  <a:lnTo>
                    <a:pt x="2440330" y="332549"/>
                  </a:lnTo>
                  <a:lnTo>
                    <a:pt x="2439136" y="324954"/>
                  </a:lnTo>
                  <a:lnTo>
                    <a:pt x="2440457" y="318897"/>
                  </a:lnTo>
                  <a:lnTo>
                    <a:pt x="2447086" y="314388"/>
                  </a:lnTo>
                  <a:lnTo>
                    <a:pt x="2453563" y="310654"/>
                  </a:lnTo>
                  <a:lnTo>
                    <a:pt x="2477820" y="297954"/>
                  </a:lnTo>
                  <a:lnTo>
                    <a:pt x="2502547" y="285661"/>
                  </a:lnTo>
                  <a:lnTo>
                    <a:pt x="2525484" y="272135"/>
                  </a:lnTo>
                  <a:lnTo>
                    <a:pt x="2544343" y="255727"/>
                  </a:lnTo>
                  <a:lnTo>
                    <a:pt x="2549372" y="249999"/>
                  </a:lnTo>
                  <a:lnTo>
                    <a:pt x="2553398" y="243344"/>
                  </a:lnTo>
                  <a:close/>
                </a:path>
              </a:pathLst>
            </a:custGeom>
            <a:solidFill>
              <a:srgbClr val="F1F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41806" y="2162949"/>
              <a:ext cx="739140" cy="682625"/>
            </a:xfrm>
            <a:custGeom>
              <a:avLst/>
              <a:gdLst/>
              <a:ahLst/>
              <a:cxnLst/>
              <a:rect l="l" t="t" r="r" b="b"/>
              <a:pathLst>
                <a:path w="739139" h="682625">
                  <a:moveTo>
                    <a:pt x="235630" y="682607"/>
                  </a:moveTo>
                  <a:lnTo>
                    <a:pt x="0" y="409564"/>
                  </a:lnTo>
                  <a:lnTo>
                    <a:pt x="200726" y="522845"/>
                  </a:lnTo>
                  <a:lnTo>
                    <a:pt x="234386" y="476643"/>
                  </a:lnTo>
                  <a:lnTo>
                    <a:pt x="268722" y="431718"/>
                  </a:lnTo>
                  <a:lnTo>
                    <a:pt x="303649" y="388150"/>
                  </a:lnTo>
                  <a:lnTo>
                    <a:pt x="339087" y="346017"/>
                  </a:lnTo>
                  <a:lnTo>
                    <a:pt x="374951" y="305399"/>
                  </a:lnTo>
                  <a:lnTo>
                    <a:pt x="411160" y="266375"/>
                  </a:lnTo>
                  <a:lnTo>
                    <a:pt x="447630" y="229025"/>
                  </a:lnTo>
                  <a:lnTo>
                    <a:pt x="484279" y="193428"/>
                  </a:lnTo>
                  <a:lnTo>
                    <a:pt x="521025" y="159664"/>
                  </a:lnTo>
                  <a:lnTo>
                    <a:pt x="557784" y="127811"/>
                  </a:lnTo>
                  <a:lnTo>
                    <a:pt x="594475" y="97949"/>
                  </a:lnTo>
                  <a:lnTo>
                    <a:pt x="631014" y="70158"/>
                  </a:lnTo>
                  <a:lnTo>
                    <a:pt x="667318" y="44516"/>
                  </a:lnTo>
                  <a:lnTo>
                    <a:pt x="703306" y="21104"/>
                  </a:lnTo>
                  <a:lnTo>
                    <a:pt x="738894" y="0"/>
                  </a:lnTo>
                  <a:lnTo>
                    <a:pt x="698120" y="37785"/>
                  </a:lnTo>
                  <a:lnTo>
                    <a:pt x="659122" y="75816"/>
                  </a:lnTo>
                  <a:lnTo>
                    <a:pt x="621825" y="114103"/>
                  </a:lnTo>
                  <a:lnTo>
                    <a:pt x="586153" y="152656"/>
                  </a:lnTo>
                  <a:lnTo>
                    <a:pt x="552030" y="191485"/>
                  </a:lnTo>
                  <a:lnTo>
                    <a:pt x="519380" y="230601"/>
                  </a:lnTo>
                  <a:lnTo>
                    <a:pt x="488125" y="270012"/>
                  </a:lnTo>
                  <a:lnTo>
                    <a:pt x="458191" y="309729"/>
                  </a:lnTo>
                  <a:lnTo>
                    <a:pt x="429501" y="349762"/>
                  </a:lnTo>
                  <a:lnTo>
                    <a:pt x="401979" y="390122"/>
                  </a:lnTo>
                  <a:lnTo>
                    <a:pt x="375549" y="430817"/>
                  </a:lnTo>
                  <a:lnTo>
                    <a:pt x="350134" y="471858"/>
                  </a:lnTo>
                  <a:lnTo>
                    <a:pt x="325659" y="513256"/>
                  </a:lnTo>
                  <a:lnTo>
                    <a:pt x="302047" y="555019"/>
                  </a:lnTo>
                  <a:lnTo>
                    <a:pt x="279222" y="597159"/>
                  </a:lnTo>
                  <a:lnTo>
                    <a:pt x="257108" y="639685"/>
                  </a:lnTo>
                  <a:lnTo>
                    <a:pt x="235630" y="682607"/>
                  </a:lnTo>
                  <a:close/>
                </a:path>
              </a:pathLst>
            </a:custGeom>
            <a:solidFill>
              <a:srgbClr val="129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41806" y="2162949"/>
              <a:ext cx="739140" cy="682625"/>
            </a:xfrm>
            <a:custGeom>
              <a:avLst/>
              <a:gdLst/>
              <a:ahLst/>
              <a:cxnLst/>
              <a:rect l="l" t="t" r="r" b="b"/>
              <a:pathLst>
                <a:path w="739139" h="682625">
                  <a:moveTo>
                    <a:pt x="0" y="409564"/>
                  </a:moveTo>
                  <a:lnTo>
                    <a:pt x="235630" y="682607"/>
                  </a:lnTo>
                  <a:lnTo>
                    <a:pt x="257108" y="639685"/>
                  </a:lnTo>
                  <a:lnTo>
                    <a:pt x="279222" y="597159"/>
                  </a:lnTo>
                  <a:lnTo>
                    <a:pt x="302047" y="555019"/>
                  </a:lnTo>
                  <a:lnTo>
                    <a:pt x="325659" y="513256"/>
                  </a:lnTo>
                  <a:lnTo>
                    <a:pt x="350134" y="471858"/>
                  </a:lnTo>
                  <a:lnTo>
                    <a:pt x="375549" y="430817"/>
                  </a:lnTo>
                  <a:lnTo>
                    <a:pt x="401979" y="390122"/>
                  </a:lnTo>
                  <a:lnTo>
                    <a:pt x="429501" y="349762"/>
                  </a:lnTo>
                  <a:lnTo>
                    <a:pt x="458191" y="309729"/>
                  </a:lnTo>
                  <a:lnTo>
                    <a:pt x="488125" y="270012"/>
                  </a:lnTo>
                  <a:lnTo>
                    <a:pt x="519380" y="230601"/>
                  </a:lnTo>
                  <a:lnTo>
                    <a:pt x="552030" y="191485"/>
                  </a:lnTo>
                  <a:lnTo>
                    <a:pt x="586153" y="152656"/>
                  </a:lnTo>
                  <a:lnTo>
                    <a:pt x="621825" y="114103"/>
                  </a:lnTo>
                  <a:lnTo>
                    <a:pt x="659122" y="75816"/>
                  </a:lnTo>
                  <a:lnTo>
                    <a:pt x="698120" y="37785"/>
                  </a:lnTo>
                  <a:lnTo>
                    <a:pt x="738894" y="0"/>
                  </a:lnTo>
                  <a:lnTo>
                    <a:pt x="703306" y="21104"/>
                  </a:lnTo>
                  <a:lnTo>
                    <a:pt x="667318" y="44516"/>
                  </a:lnTo>
                  <a:lnTo>
                    <a:pt x="631014" y="70158"/>
                  </a:lnTo>
                  <a:lnTo>
                    <a:pt x="594475" y="97949"/>
                  </a:lnTo>
                  <a:lnTo>
                    <a:pt x="557784" y="127811"/>
                  </a:lnTo>
                  <a:lnTo>
                    <a:pt x="521025" y="159664"/>
                  </a:lnTo>
                  <a:lnTo>
                    <a:pt x="484279" y="193428"/>
                  </a:lnTo>
                  <a:lnTo>
                    <a:pt x="447630" y="229025"/>
                  </a:lnTo>
                  <a:lnTo>
                    <a:pt x="411160" y="266375"/>
                  </a:lnTo>
                  <a:lnTo>
                    <a:pt x="374951" y="305399"/>
                  </a:lnTo>
                  <a:lnTo>
                    <a:pt x="339087" y="346017"/>
                  </a:lnTo>
                  <a:lnTo>
                    <a:pt x="303649" y="388150"/>
                  </a:lnTo>
                  <a:lnTo>
                    <a:pt x="268722" y="431718"/>
                  </a:lnTo>
                  <a:lnTo>
                    <a:pt x="234386" y="476643"/>
                  </a:lnTo>
                  <a:lnTo>
                    <a:pt x="200726" y="522845"/>
                  </a:lnTo>
                  <a:lnTo>
                    <a:pt x="0" y="409564"/>
                  </a:lnTo>
                  <a:close/>
                </a:path>
              </a:pathLst>
            </a:custGeom>
            <a:ln w="16277">
              <a:solidFill>
                <a:srgbClr val="007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3913" y="2129993"/>
            <a:ext cx="742949" cy="69532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8963" rIns="0" bIns="0" rtlCol="0">
            <a:spAutoFit/>
          </a:bodyPr>
          <a:lstStyle/>
          <a:p>
            <a:pPr marL="792480">
              <a:lnSpc>
                <a:spcPct val="100000"/>
              </a:lnSpc>
              <a:spcBef>
                <a:spcPts val="100"/>
              </a:spcBef>
            </a:pPr>
            <a:r>
              <a:rPr sz="2500" spc="-125" dirty="0"/>
              <a:t>Словник</a:t>
            </a:r>
            <a:r>
              <a:rPr sz="2500" spc="-105" dirty="0"/>
              <a:t> </a:t>
            </a:r>
            <a:r>
              <a:rPr sz="2500" spc="-45" dirty="0"/>
              <a:t>термıнıв</a:t>
            </a:r>
            <a:endParaRPr sz="2500"/>
          </a:p>
        </p:txBody>
      </p:sp>
      <p:sp>
        <p:nvSpPr>
          <p:cNvPr id="10" name="object 10"/>
          <p:cNvSpPr txBox="1"/>
          <p:nvPr/>
        </p:nvSpPr>
        <p:spPr>
          <a:xfrm>
            <a:off x="242190" y="1559794"/>
            <a:ext cx="10979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Lucida Sans Unicode"/>
                <a:cs typeface="Lucida Sans Unicode"/>
              </a:rPr>
              <a:t>ЛГБТІК</a:t>
            </a:r>
            <a:r>
              <a:rPr sz="2000" spc="-10" dirty="0">
                <a:latin typeface="Arial MT"/>
                <a:cs typeface="Arial MT"/>
              </a:rPr>
              <a:t>+: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7318" y="3071490"/>
            <a:ext cx="2760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Lucida Sans Unicode"/>
                <a:cs typeface="Lucida Sans Unicode"/>
              </a:rPr>
              <a:t>Голубий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30" dirty="0">
                <a:latin typeface="Lucida Sans Unicode"/>
                <a:cs typeface="Lucida Sans Unicode"/>
              </a:rPr>
              <a:t>гомосексуалıст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9395" y="4737375"/>
            <a:ext cx="2796540" cy="141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Lucida Sans Unicode"/>
                <a:cs typeface="Lucida Sans Unicode"/>
              </a:rPr>
              <a:t>Транссексуал</a:t>
            </a:r>
            <a:endParaRPr sz="1800">
              <a:latin typeface="Lucida Sans Unicode"/>
              <a:cs typeface="Lucida Sans Unicode"/>
            </a:endParaRPr>
          </a:p>
          <a:p>
            <a:pPr marL="12700" marR="5080">
              <a:lnSpc>
                <a:spcPct val="114599"/>
              </a:lnSpc>
              <a:spcBef>
                <a:spcPts val="1370"/>
              </a:spcBef>
            </a:pPr>
            <a:r>
              <a:rPr sz="1800" spc="-45" dirty="0">
                <a:latin typeface="Lucida Sans Unicode"/>
                <a:cs typeface="Lucida Sans Unicode"/>
              </a:rPr>
              <a:t>Тı</a:t>
            </a:r>
            <a:r>
              <a:rPr sz="1800" spc="-45" dirty="0">
                <a:latin typeface="Arial MT"/>
                <a:cs typeface="Arial MT"/>
              </a:rPr>
              <a:t>,</a:t>
            </a:r>
            <a:r>
              <a:rPr sz="1800" spc="85" dirty="0">
                <a:latin typeface="Arial MT"/>
                <a:cs typeface="Arial MT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що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не</a:t>
            </a:r>
            <a:r>
              <a:rPr sz="1800" spc="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визначились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зı </a:t>
            </a:r>
            <a:r>
              <a:rPr sz="1800" dirty="0">
                <a:latin typeface="Lucida Sans Unicode"/>
                <a:cs typeface="Lucida Sans Unicode"/>
              </a:rPr>
              <a:t>своєю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сексуальною орıєнтацıєю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41011" y="3090541"/>
            <a:ext cx="1941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Lucida Sans Unicode"/>
                <a:cs typeface="Lucida Sans Unicode"/>
              </a:rPr>
              <a:t>Гей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гомосексуал</a:t>
            </a:r>
            <a:endParaRPr sz="1800">
              <a:latin typeface="Lucida Sans Unicode"/>
              <a:cs typeface="Lucida Sans Unicode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25326" y="2248764"/>
            <a:ext cx="6636384" cy="4102100"/>
            <a:chOff x="225326" y="2248764"/>
            <a:chExt cx="6636384" cy="4102100"/>
          </a:xfrm>
        </p:grpSpPr>
        <p:sp>
          <p:nvSpPr>
            <p:cNvPr id="15" name="object 15"/>
            <p:cNvSpPr/>
            <p:nvPr/>
          </p:nvSpPr>
          <p:spPr>
            <a:xfrm>
              <a:off x="6837787" y="2267734"/>
              <a:ext cx="635" cy="4044950"/>
            </a:xfrm>
            <a:custGeom>
              <a:avLst/>
              <a:gdLst/>
              <a:ahLst/>
              <a:cxnLst/>
              <a:rect l="l" t="t" r="r" b="b"/>
              <a:pathLst>
                <a:path w="634" h="4044950">
                  <a:moveTo>
                    <a:pt x="0" y="4044558"/>
                  </a:moveTo>
                  <a:lnTo>
                    <a:pt x="55" y="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4376" y="2267779"/>
              <a:ext cx="0" cy="4044950"/>
            </a:xfrm>
            <a:custGeom>
              <a:avLst/>
              <a:gdLst/>
              <a:ahLst/>
              <a:cxnLst/>
              <a:rect l="l" t="t" r="r" b="b"/>
              <a:pathLst>
                <a:path h="4044950">
                  <a:moveTo>
                    <a:pt x="0" y="4044478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4387" y="2897501"/>
              <a:ext cx="6568440" cy="19050"/>
            </a:xfrm>
            <a:custGeom>
              <a:avLst/>
              <a:gdLst/>
              <a:ahLst/>
              <a:cxnLst/>
              <a:rect l="l" t="t" r="r" b="b"/>
              <a:pathLst>
                <a:path w="6568440" h="19050">
                  <a:moveTo>
                    <a:pt x="6568433" y="0"/>
                  </a:moveTo>
                  <a:lnTo>
                    <a:pt x="0" y="1905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4373" y="3423281"/>
              <a:ext cx="6617334" cy="0"/>
            </a:xfrm>
            <a:custGeom>
              <a:avLst/>
              <a:gdLst/>
              <a:ahLst/>
              <a:cxnLst/>
              <a:rect l="l" t="t" r="r" b="b"/>
              <a:pathLst>
                <a:path w="6617334">
                  <a:moveTo>
                    <a:pt x="6616844" y="0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0329" y="3933352"/>
              <a:ext cx="6568440" cy="19050"/>
            </a:xfrm>
            <a:custGeom>
              <a:avLst/>
              <a:gdLst/>
              <a:ahLst/>
              <a:cxnLst/>
              <a:rect l="l" t="t" r="r" b="b"/>
              <a:pathLst>
                <a:path w="6568440" h="19050">
                  <a:moveTo>
                    <a:pt x="6568433" y="0"/>
                  </a:moveTo>
                  <a:lnTo>
                    <a:pt x="0" y="1905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4864" y="4706260"/>
              <a:ext cx="6568440" cy="19050"/>
            </a:xfrm>
            <a:custGeom>
              <a:avLst/>
              <a:gdLst/>
              <a:ahLst/>
              <a:cxnLst/>
              <a:rect l="l" t="t" r="r" b="b"/>
              <a:pathLst>
                <a:path w="6568440" h="19050">
                  <a:moveTo>
                    <a:pt x="6568433" y="0"/>
                  </a:moveTo>
                  <a:lnTo>
                    <a:pt x="0" y="1905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0447" y="5137500"/>
              <a:ext cx="6569075" cy="0"/>
            </a:xfrm>
            <a:custGeom>
              <a:avLst/>
              <a:gdLst/>
              <a:ahLst/>
              <a:cxnLst/>
              <a:rect l="l" t="t" r="r" b="b"/>
              <a:pathLst>
                <a:path w="6569075">
                  <a:moveTo>
                    <a:pt x="6568460" y="0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1406" y="6310230"/>
              <a:ext cx="6606540" cy="0"/>
            </a:xfrm>
            <a:custGeom>
              <a:avLst/>
              <a:gdLst/>
              <a:ahLst/>
              <a:cxnLst/>
              <a:rect l="l" t="t" r="r" b="b"/>
              <a:pathLst>
                <a:path w="6606540">
                  <a:moveTo>
                    <a:pt x="6606367" y="0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70943" y="2267814"/>
              <a:ext cx="6985" cy="4064000"/>
            </a:xfrm>
            <a:custGeom>
              <a:avLst/>
              <a:gdLst/>
              <a:ahLst/>
              <a:cxnLst/>
              <a:rect l="l" t="t" r="r" b="b"/>
              <a:pathLst>
                <a:path w="6985" h="4064000">
                  <a:moveTo>
                    <a:pt x="0" y="4063667"/>
                  </a:moveTo>
                  <a:lnTo>
                    <a:pt x="6973" y="0"/>
                  </a:lnTo>
                </a:path>
              </a:pathLst>
            </a:custGeom>
            <a:ln w="38099">
              <a:solidFill>
                <a:srgbClr val="F7D5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531927" y="3581562"/>
            <a:ext cx="2787015" cy="194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Lucida Sans Unicode"/>
                <a:cs typeface="Lucida Sans Unicode"/>
              </a:rPr>
              <a:t>Лесбıйка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-114" dirty="0">
                <a:latin typeface="Arial MT"/>
                <a:cs typeface="Arial MT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гомосексуалка</a:t>
            </a:r>
            <a:endParaRPr sz="1800">
              <a:latin typeface="Lucida Sans Unicode"/>
              <a:cs typeface="Lucida Sans Unicode"/>
            </a:endParaRPr>
          </a:p>
          <a:p>
            <a:pPr marL="23495" marR="915035">
              <a:lnSpc>
                <a:spcPct val="114599"/>
              </a:lnSpc>
              <a:spcBef>
                <a:spcPts val="1135"/>
              </a:spcBef>
            </a:pPr>
            <a:r>
              <a:rPr sz="1800" spc="-10" dirty="0">
                <a:latin typeface="Lucida Sans Unicode"/>
                <a:cs typeface="Lucida Sans Unicode"/>
              </a:rPr>
              <a:t>Гетеросексуал</a:t>
            </a:r>
            <a:r>
              <a:rPr sz="1800" spc="-10" dirty="0">
                <a:latin typeface="Arial MT"/>
                <a:cs typeface="Arial MT"/>
              </a:rPr>
              <a:t>/ </a:t>
            </a:r>
            <a:r>
              <a:rPr sz="1800" spc="-30" dirty="0">
                <a:latin typeface="Lucida Sans Unicode"/>
                <a:cs typeface="Lucida Sans Unicode"/>
              </a:rPr>
              <a:t>гетеросексуалка</a:t>
            </a:r>
            <a:endParaRPr sz="1800">
              <a:latin typeface="Lucida Sans Unicode"/>
              <a:cs typeface="Lucida Sans Unicode"/>
            </a:endParaRPr>
          </a:p>
          <a:p>
            <a:pPr marL="23495" marR="124460" indent="-11430">
              <a:lnSpc>
                <a:spcPts val="3460"/>
              </a:lnSpc>
              <a:spcBef>
                <a:spcPts val="65"/>
              </a:spcBef>
            </a:pPr>
            <a:r>
              <a:rPr sz="1800" spc="-40" dirty="0">
                <a:latin typeface="Lucida Sans Unicode"/>
                <a:cs typeface="Lucida Sans Unicode"/>
              </a:rPr>
              <a:t>Трансгендерна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людина Бıсексуал</a:t>
            </a:r>
            <a:r>
              <a:rPr sz="1800" spc="-10" dirty="0">
                <a:latin typeface="Arial MT"/>
                <a:cs typeface="Arial MT"/>
              </a:rPr>
              <a:t>/</a:t>
            </a:r>
            <a:r>
              <a:rPr sz="1800" spc="-10" dirty="0">
                <a:latin typeface="Lucida Sans Unicode"/>
                <a:cs typeface="Lucida Sans Unicode"/>
              </a:rPr>
              <a:t>бıсексуалка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77764" y="2317909"/>
            <a:ext cx="2910635" cy="3639293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299395" y="3581562"/>
            <a:ext cx="2162810" cy="781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Lucida Sans Unicode"/>
                <a:cs typeface="Lucida Sans Unicode"/>
              </a:rPr>
              <a:t>Лесбıянка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630"/>
              </a:spcBef>
            </a:pPr>
            <a:r>
              <a:rPr sz="1800" spc="-10" dirty="0">
                <a:latin typeface="Lucida Sans Unicode"/>
                <a:cs typeface="Lucida Sans Unicode"/>
              </a:rPr>
              <a:t>Натурал</a:t>
            </a:r>
            <a:r>
              <a:rPr sz="1800" spc="-10" dirty="0">
                <a:latin typeface="Arial MT"/>
                <a:cs typeface="Arial MT"/>
              </a:rPr>
              <a:t>/</a:t>
            </a:r>
            <a:r>
              <a:rPr sz="1800" spc="-10" dirty="0">
                <a:latin typeface="Lucida Sans Unicode"/>
                <a:cs typeface="Lucida Sans Unicode"/>
              </a:rPr>
              <a:t>натуралка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056400" y="6963287"/>
            <a:ext cx="194310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930">
              <a:lnSpc>
                <a:spcPts val="1610"/>
              </a:lnSpc>
            </a:pPr>
            <a:fld id="{81D60167-4931-47E6-BA6A-407CBD079E47}" type="slidenum">
              <a:rPr sz="1500" spc="-50" dirty="0">
                <a:latin typeface="Arial MT"/>
                <a:cs typeface="Arial MT"/>
              </a:rPr>
              <a:t>9</a:t>
            </a:fld>
            <a:endParaRPr sz="15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1202</Words>
  <Application>Microsoft Office PowerPoint</Application>
  <PresentationFormat>Произвольный</PresentationFormat>
  <Paragraphs>228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Arial MT</vt:lpstr>
      <vt:lpstr>Calibri</vt:lpstr>
      <vt:lpstr>Lucida Sans Unicode</vt:lpstr>
      <vt:lpstr>Times New Roman</vt:lpstr>
      <vt:lpstr>Office Theme</vt:lpstr>
      <vt:lpstr>Довıдник безбар’єрностı</vt:lpstr>
      <vt:lpstr>Презентация PowerPoint</vt:lpstr>
      <vt:lpstr>Змıст</vt:lpstr>
      <vt:lpstr>Правила звертання:</vt:lpstr>
      <vt:lpstr>Словник термıнıв</vt:lpstr>
      <vt:lpstr>Словник термıнıв</vt:lpstr>
      <vt:lpstr>Словник термıнıв</vt:lpstr>
      <vt:lpstr>Словник термıнıв</vt:lpstr>
      <vt:lpstr>Словник термıнıв</vt:lpstr>
      <vt:lpstr>Етика взаємодıї з рıзними людьми</vt:lpstr>
      <vt:lpstr>Як пояснити дитинı, що таке ıнвалıднıсть?</vt:lpstr>
      <vt:lpstr>Як взаємодıяти з людиною, яка користується крıслом колıсним?</vt:lpstr>
      <vt:lpstr>Презентация PowerPoint</vt:lpstr>
      <vt:lpstr>Презентация PowerPoint</vt:lpstr>
      <vt:lpstr>У воєнний час</vt:lpstr>
      <vt:lpstr>Презентация PowerPoint</vt:lpstr>
      <vt:lpstr>Люди з досвıдом вıйни. Гıднıсть. Взаємодıя</vt:lpstr>
      <vt:lpstr>Культура взаємодıї: унıверсальнı поради</vt:lpstr>
      <vt:lpstr>Роз’яснення щодо станıв ı реакцıй</vt:lpstr>
      <vt:lpstr>Безбар’єрний календар</vt:lpstr>
      <vt:lpstr>Бıльше тут: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Додайте основний текст</dc:title>
  <dc:creator>Анна Гринчак</dc:creator>
  <cp:keywords>DAGJ-uaihhs,BAGJxsX9LZw</cp:keywords>
  <cp:lastModifiedBy>User</cp:lastModifiedBy>
  <cp:revision>4</cp:revision>
  <dcterms:created xsi:type="dcterms:W3CDTF">2025-05-19T09:41:08Z</dcterms:created>
  <dcterms:modified xsi:type="dcterms:W3CDTF">2025-05-21T05:51:02Z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2024-07-19T00:00:00Z</vt:filetime>
  </property>
  <property fmtid="{D5CDD505-2E9C-101B-9397-08002B2CF9AE}" pid="3" name="Creator">
    <vt:lpwstr>Canva</vt:lpwstr>
  </property>
  <property fmtid="{D5CDD505-2E9C-101B-9397-08002B2CF9AE}" pid="4" name="LastSaved">
    <vt:filetime>2025-05-19T00:00:00Z</vt:filetime>
  </property>
  <property fmtid="{D5CDD505-2E9C-101B-9397-08002B2CF9AE}" pid="5" name="Producer">
    <vt:lpwstr>Canva</vt:lpwstr>
  </property>
</Properties>
</file>