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78" r:id="rId5"/>
    <p:sldId id="279" r:id="rId6"/>
    <p:sldId id="280" r:id="rId7"/>
    <p:sldId id="281" r:id="rId8"/>
    <p:sldId id="288" r:id="rId9"/>
    <p:sldId id="289" r:id="rId10"/>
    <p:sldId id="290" r:id="rId11"/>
    <p:sldId id="291" r:id="rId12"/>
    <p:sldId id="292" r:id="rId13"/>
    <p:sldId id="293" r:id="rId14"/>
    <p:sldId id="282" r:id="rId15"/>
    <p:sldId id="285" r:id="rId16"/>
    <p:sldId id="286" r:id="rId17"/>
    <p:sldId id="287" r:id="rId18"/>
    <p:sldId id="263" r:id="rId19"/>
    <p:sldId id="264" r:id="rId20"/>
    <p:sldId id="295" r:id="rId21"/>
    <p:sldId id="266" r:id="rId22"/>
    <p:sldId id="267" r:id="rId23"/>
    <p:sldId id="283" r:id="rId24"/>
    <p:sldId id="298" r:id="rId25"/>
    <p:sldId id="300" r:id="rId26"/>
    <p:sldId id="297" r:id="rId27"/>
    <p:sldId id="296" r:id="rId28"/>
    <p:sldId id="299" r:id="rId29"/>
    <p:sldId id="284" r:id="rId30"/>
    <p:sldId id="294" r:id="rId31"/>
    <p:sldId id="274" r:id="rId32"/>
    <p:sldId id="275" r:id="rId33"/>
  </p:sldIdLst>
  <p:sldSz cx="10439400" cy="7559675"/>
  <p:notesSz cx="6858000" cy="9144000"/>
  <p:embeddedFontLst>
    <p:embeddedFont>
      <p:font typeface="Georgia" pitchFamily="18" charset="0"/>
      <p:regular r:id="rId35"/>
      <p:bold r:id="rId36"/>
      <p:italic r:id="rId37"/>
      <p:boldItalic r:id="rId38"/>
    </p:embeddedFont>
    <p:embeddedFont>
      <p:font typeface="宋体" pitchFamily="2" charset="-122"/>
      <p:regular r:id="rId39"/>
    </p:embeddedFont>
    <p:embeddedFont>
      <p:font typeface="Calibri" pitchFamily="34" charset="0"/>
      <p:regular r:id="rId40"/>
      <p:bold r:id="rId41"/>
      <p:italic r:id="rId42"/>
      <p:boldItalic r:id="rId43"/>
    </p:embeddedFont>
  </p:embeddedFontLst>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extLst>
    <p:ext uri="{EFAFB233-063F-42B5-8137-9DF3F51BA10A}">
      <p15:sldGuideLst xmlns:p15="http://schemas.microsoft.com/office/powerpoint/2012/main" xmlns="">
        <p15:guide id="1" orient="horz" pos="2381">
          <p15:clr>
            <a:srgbClr val="A4A3A4"/>
          </p15:clr>
        </p15:guide>
        <p15:guide id="2" pos="32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NL" initials="V" lastIdx="1" clrIdx="0">
    <p:extLst>
      <p:ext uri="{19B8F6BF-5375-455C-9EA6-DF929625EA0E}">
        <p15:presenceInfo xmlns:p15="http://schemas.microsoft.com/office/powerpoint/2012/main" xmlns="" userId="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59" autoAdjust="0"/>
  </p:normalViewPr>
  <p:slideViewPr>
    <p:cSldViewPr snapToGrid="0">
      <p:cViewPr varScale="1">
        <p:scale>
          <a:sx n="98" d="100"/>
          <a:sy n="98" d="100"/>
        </p:scale>
        <p:origin x="-1578" y="348"/>
      </p:cViewPr>
      <p:guideLst>
        <p:guide orient="horz" pos="2381"/>
        <p:guide pos="328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Google Shape;3;n"/>
          <p:cNvSpPr txBox="1">
            <a:spLocks noGrp="1"/>
          </p:cNvSpPr>
          <p:nvPr>
            <p:ph type="hdr" idx="2"/>
          </p:nvPr>
        </p:nvSpPr>
        <p:spPr bwMode="auto">
          <a:xfrm>
            <a:off x="0" y="0"/>
            <a:ext cx="2971800" cy="458788"/>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lvl1pPr algn="l">
              <a:buClr>
                <a:srgbClr val="000000"/>
              </a:buClr>
              <a:buSzPts val="1400"/>
              <a:buFont typeface="Arial" charset="0"/>
              <a:buNone/>
              <a:defRPr sz="1200">
                <a:latin typeface="Calibri" pitchFamily="34" charset="0"/>
                <a:cs typeface="Calibri" pitchFamily="34" charset="0"/>
                <a:sym typeface="Calibri" pitchFamily="34" charset="0"/>
              </a:defRPr>
            </a:lvl1pPr>
          </a:lstStyle>
          <a:p>
            <a:pPr>
              <a:defRPr/>
            </a:pPr>
            <a:endParaRPr lang="en-US"/>
          </a:p>
        </p:txBody>
      </p:sp>
      <p:sp>
        <p:nvSpPr>
          <p:cNvPr id="13315" name="Google Shape;4;n"/>
          <p:cNvSpPr txBox="1">
            <a:spLocks noGrp="1"/>
          </p:cNvSpPr>
          <p:nvPr>
            <p:ph type="dt" idx="10"/>
          </p:nvPr>
        </p:nvSpPr>
        <p:spPr bwMode="auto">
          <a:xfrm>
            <a:off x="3884613" y="0"/>
            <a:ext cx="2971800" cy="458788"/>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lvl1pPr algn="r">
              <a:buClr>
                <a:srgbClr val="000000"/>
              </a:buClr>
              <a:buSzPts val="1400"/>
              <a:buFont typeface="Arial" charset="0"/>
              <a:buNone/>
              <a:defRPr sz="1200">
                <a:latin typeface="Calibri" pitchFamily="34" charset="0"/>
                <a:cs typeface="Calibri" pitchFamily="34" charset="0"/>
                <a:sym typeface="Calibri" pitchFamily="34" charset="0"/>
              </a:defRPr>
            </a:lvl1pPr>
          </a:lstStyle>
          <a:p>
            <a:pPr>
              <a:defRPr/>
            </a:pPr>
            <a:endParaRPr lang="en-US"/>
          </a:p>
        </p:txBody>
      </p:sp>
      <p:sp>
        <p:nvSpPr>
          <p:cNvPr id="13316" name="Google Shape;5;n"/>
          <p:cNvSpPr>
            <a:spLocks noGrp="1" noRot="1" noChangeAspect="1"/>
          </p:cNvSpPr>
          <p:nvPr>
            <p:ph type="sldImg" idx="3"/>
          </p:nvPr>
        </p:nvSpPr>
        <p:spPr bwMode="auto">
          <a:xfrm>
            <a:off x="1298575" y="1143000"/>
            <a:ext cx="4260850" cy="30861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x-none"/>
          </a:p>
        </p:txBody>
      </p:sp>
      <p:sp>
        <p:nvSpPr>
          <p:cNvPr id="13317" name="Google Shape;6;n"/>
          <p:cNvSpPr txBox="1">
            <a:spLocks noGrp="1"/>
          </p:cNvSpPr>
          <p:nvPr>
            <p:ph type="body" idx="1"/>
          </p:nvPr>
        </p:nvSpPr>
        <p:spPr bwMode="auto">
          <a:xfrm>
            <a:off x="685800" y="4400550"/>
            <a:ext cx="5486400" cy="3600450"/>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p>
            <a:pPr lvl="0"/>
            <a:endParaRPr lang="ru-RU">
              <a:sym typeface="Arial" charset="0"/>
            </a:endParaRPr>
          </a:p>
        </p:txBody>
      </p:sp>
      <p:sp>
        <p:nvSpPr>
          <p:cNvPr id="13318" name="Google Shape;7;n"/>
          <p:cNvSpPr txBox="1">
            <a:spLocks noGrp="1"/>
          </p:cNvSpPr>
          <p:nvPr>
            <p:ph type="ftr" idx="11"/>
          </p:nvPr>
        </p:nvSpPr>
        <p:spPr bwMode="auto">
          <a:xfrm>
            <a:off x="0" y="8685213"/>
            <a:ext cx="2971800" cy="458787"/>
          </a:xfrm>
          <a:prstGeom prst="rect">
            <a:avLst/>
          </a:prstGeom>
          <a:noFill/>
          <a:ln w="9525">
            <a:noFill/>
            <a:miter lim="800000"/>
            <a:headEnd/>
            <a:tailEnd/>
          </a:ln>
        </p:spPr>
        <p:txBody>
          <a:bodyPr vert="horz" wrap="square" lIns="91425" tIns="45700" rIns="91425" bIns="45700" numCol="1" anchor="b" anchorCtr="0" compatLnSpc="1">
            <a:prstTxWarp prst="textNoShape">
              <a:avLst/>
            </a:prstTxWarp>
          </a:bodyPr>
          <a:lstStyle>
            <a:lvl1pPr algn="l">
              <a:buClr>
                <a:srgbClr val="000000"/>
              </a:buClr>
              <a:buSzPts val="1400"/>
              <a:buFont typeface="Arial" charset="0"/>
              <a:buNone/>
              <a:defRPr sz="1200">
                <a:latin typeface="Calibri" pitchFamily="34" charset="0"/>
                <a:cs typeface="Calibri" pitchFamily="34" charset="0"/>
                <a:sym typeface="Calibri" pitchFamily="34" charset="0"/>
              </a:defRPr>
            </a:lvl1pPr>
          </a:lstStyle>
          <a:p>
            <a:pPr>
              <a:defRPr/>
            </a:pPr>
            <a:endParaRPr lang="en-US"/>
          </a:p>
        </p:txBody>
      </p:sp>
      <p:sp>
        <p:nvSpPr>
          <p:cNvPr id="13319" name="Google Shape;8;n"/>
          <p:cNvSpPr txBox="1">
            <a:spLocks noGrp="1"/>
          </p:cNvSpPr>
          <p:nvPr>
            <p:ph type="sldNum" idx="12"/>
          </p:nvPr>
        </p:nvSpPr>
        <p:spPr bwMode="auto">
          <a:xfrm>
            <a:off x="3884613" y="8685213"/>
            <a:ext cx="2971800" cy="458787"/>
          </a:xfrm>
          <a:prstGeom prst="rect">
            <a:avLst/>
          </a:prstGeom>
          <a:noFill/>
          <a:ln w="9525">
            <a:noFill/>
            <a:miter lim="800000"/>
            <a:headEnd/>
            <a:tailEnd/>
          </a:ln>
        </p:spPr>
        <p:txBody>
          <a:bodyPr vert="horz" wrap="square" lIns="91425" tIns="45700" rIns="91425" bIns="45700" numCol="1" anchor="b" anchorCtr="0" compatLnSpc="1">
            <a:prstTxWarp prst="textNoShape">
              <a:avLst/>
            </a:prstTxWarp>
          </a:bodyPr>
          <a:lstStyle>
            <a:lvl1pPr algn="r">
              <a:buClr>
                <a:srgbClr val="000000"/>
              </a:buClr>
              <a:buFont typeface="Arial" charset="0"/>
              <a:buNone/>
              <a:defRPr sz="1200">
                <a:latin typeface="Calibri" pitchFamily="34" charset="0"/>
                <a:cs typeface="Calibri" pitchFamily="34" charset="0"/>
                <a:sym typeface="Calibri" pitchFamily="34" charset="0"/>
              </a:defRPr>
            </a:lvl1pPr>
          </a:lstStyle>
          <a:p>
            <a:pPr>
              <a:defRPr/>
            </a:pPr>
            <a:fld id="{BDFBE9D5-585F-4EDE-AF78-BAEE79CE0933}" type="slidenum">
              <a:rPr lang="uk-UA"/>
              <a:pPr>
                <a:defRPr/>
              </a:pPr>
              <a:t>‹#›</a:t>
            </a:fld>
            <a:endParaRPr lang="en-US"/>
          </a:p>
        </p:txBody>
      </p:sp>
    </p:spTree>
    <p:extLst>
      <p:ext uri="{BB962C8B-B14F-4D97-AF65-F5344CB8AC3E}">
        <p14:creationId xmlns:p14="http://schemas.microsoft.com/office/powerpoint/2010/main" val="13136855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Google Shape;85;p1:notes"/>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15362" name="Google Shape;86;p1:notes"/>
          <p:cNvSpPr>
            <a:spLocks noGrp="1" noRot="1" noChangeAspect="1"/>
          </p:cNvSpPr>
          <p:nvPr>
            <p:ph type="sldImg" idx="2"/>
          </p:nvPr>
        </p:nvSpPr>
        <p:spPr>
          <a:ln>
            <a:headEnd/>
            <a:tailEnd/>
          </a:ln>
        </p:spPr>
        <p:txBody>
          <a:bodyPr/>
          <a:lstStyle/>
          <a:p>
            <a:endParaRPr 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xmlns="" id="{B259614A-88BB-E934-3BDB-7A76917B040B}"/>
            </a:ext>
          </a:extLst>
        </p:cNvPr>
        <p:cNvGrpSpPr/>
        <p:nvPr/>
      </p:nvGrpSpPr>
      <p:grpSpPr>
        <a:xfrm>
          <a:off x="0" y="0"/>
          <a:ext cx="0" cy="0"/>
          <a:chOff x="0" y="0"/>
          <a:chExt cx="0" cy="0"/>
        </a:xfrm>
      </p:grpSpPr>
      <p:sp>
        <p:nvSpPr>
          <p:cNvPr id="27649" name="Google Shape;116;p4:notes">
            <a:extLst>
              <a:ext uri="{FF2B5EF4-FFF2-40B4-BE49-F238E27FC236}">
                <a16:creationId xmlns:a16="http://schemas.microsoft.com/office/drawing/2014/main" xmlns="" id="{EB6ABB6D-B9A6-C4F1-9ED1-30C94E813B1B}"/>
              </a:ext>
            </a:extLst>
          </p:cNvPr>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27650" name="Google Shape;117;p4:notes">
            <a:extLst>
              <a:ext uri="{FF2B5EF4-FFF2-40B4-BE49-F238E27FC236}">
                <a16:creationId xmlns:a16="http://schemas.microsoft.com/office/drawing/2014/main" xmlns="" id="{287A9D6A-828F-6634-62F3-C41ABA47470A}"/>
              </a:ext>
            </a:extLst>
          </p:cNvPr>
          <p:cNvSpPr>
            <a:spLocks noGrp="1" noRot="1" noChangeAspect="1" noTextEdit="1"/>
          </p:cNvSpPr>
          <p:nvPr>
            <p:ph type="sldImg" idx="2"/>
          </p:nvPr>
        </p:nvSpPr>
        <p:spPr>
          <a:ln>
            <a:headEnd/>
            <a:tailEnd/>
          </a:ln>
        </p:spPr>
        <p:txBody>
          <a:bodyPr/>
          <a:lstStyle/>
          <a:p>
            <a:endParaRPr lang="x-none"/>
          </a:p>
        </p:txBody>
      </p:sp>
    </p:spTree>
    <p:extLst>
      <p:ext uri="{BB962C8B-B14F-4D97-AF65-F5344CB8AC3E}">
        <p14:creationId xmlns:p14="http://schemas.microsoft.com/office/powerpoint/2010/main" val="3710654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xmlns="" id="{F20E04C5-3DED-E1E2-8E28-F23FDAC0B689}"/>
            </a:ext>
          </a:extLst>
        </p:cNvPr>
        <p:cNvGrpSpPr/>
        <p:nvPr/>
      </p:nvGrpSpPr>
      <p:grpSpPr>
        <a:xfrm>
          <a:off x="0" y="0"/>
          <a:ext cx="0" cy="0"/>
          <a:chOff x="0" y="0"/>
          <a:chExt cx="0" cy="0"/>
        </a:xfrm>
      </p:grpSpPr>
      <p:sp>
        <p:nvSpPr>
          <p:cNvPr id="27649" name="Google Shape;116;p4:notes">
            <a:extLst>
              <a:ext uri="{FF2B5EF4-FFF2-40B4-BE49-F238E27FC236}">
                <a16:creationId xmlns:a16="http://schemas.microsoft.com/office/drawing/2014/main" xmlns="" id="{F154C498-6E80-D03B-245A-8AAE53CA46D0}"/>
              </a:ext>
            </a:extLst>
          </p:cNvPr>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27650" name="Google Shape;117;p4:notes">
            <a:extLst>
              <a:ext uri="{FF2B5EF4-FFF2-40B4-BE49-F238E27FC236}">
                <a16:creationId xmlns:a16="http://schemas.microsoft.com/office/drawing/2014/main" xmlns="" id="{EC57E509-52A4-8E96-E219-493187BA66EA}"/>
              </a:ext>
            </a:extLst>
          </p:cNvPr>
          <p:cNvSpPr>
            <a:spLocks noGrp="1" noRot="1" noChangeAspect="1" noTextEdit="1"/>
          </p:cNvSpPr>
          <p:nvPr>
            <p:ph type="sldImg" idx="2"/>
          </p:nvPr>
        </p:nvSpPr>
        <p:spPr>
          <a:ln>
            <a:headEnd/>
            <a:tailEnd/>
          </a:ln>
        </p:spPr>
        <p:txBody>
          <a:bodyPr/>
          <a:lstStyle/>
          <a:p>
            <a:endParaRPr lang="x-none"/>
          </a:p>
        </p:txBody>
      </p:sp>
    </p:spTree>
    <p:extLst>
      <p:ext uri="{BB962C8B-B14F-4D97-AF65-F5344CB8AC3E}">
        <p14:creationId xmlns:p14="http://schemas.microsoft.com/office/powerpoint/2010/main" val="1432670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xmlns="" id="{54E8187C-BE70-6457-9185-F3F54B31FE52}"/>
            </a:ext>
          </a:extLst>
        </p:cNvPr>
        <p:cNvGrpSpPr/>
        <p:nvPr/>
      </p:nvGrpSpPr>
      <p:grpSpPr>
        <a:xfrm>
          <a:off x="0" y="0"/>
          <a:ext cx="0" cy="0"/>
          <a:chOff x="0" y="0"/>
          <a:chExt cx="0" cy="0"/>
        </a:xfrm>
      </p:grpSpPr>
      <p:sp>
        <p:nvSpPr>
          <p:cNvPr id="27649" name="Google Shape;116;p4:notes">
            <a:extLst>
              <a:ext uri="{FF2B5EF4-FFF2-40B4-BE49-F238E27FC236}">
                <a16:creationId xmlns:a16="http://schemas.microsoft.com/office/drawing/2014/main" xmlns="" id="{DF22473D-68A7-4EF7-19C7-043C7771ACA8}"/>
              </a:ext>
            </a:extLst>
          </p:cNvPr>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27650" name="Google Shape;117;p4:notes">
            <a:extLst>
              <a:ext uri="{FF2B5EF4-FFF2-40B4-BE49-F238E27FC236}">
                <a16:creationId xmlns:a16="http://schemas.microsoft.com/office/drawing/2014/main" xmlns="" id="{203ECF23-9E7F-A0FD-B854-AF54FD539044}"/>
              </a:ext>
            </a:extLst>
          </p:cNvPr>
          <p:cNvSpPr>
            <a:spLocks noGrp="1" noRot="1" noChangeAspect="1" noTextEdit="1"/>
          </p:cNvSpPr>
          <p:nvPr>
            <p:ph type="sldImg" idx="2"/>
          </p:nvPr>
        </p:nvSpPr>
        <p:spPr>
          <a:ln>
            <a:headEnd/>
            <a:tailEnd/>
          </a:ln>
        </p:spPr>
        <p:txBody>
          <a:bodyPr/>
          <a:lstStyle/>
          <a:p>
            <a:endParaRPr lang="x-none"/>
          </a:p>
        </p:txBody>
      </p:sp>
    </p:spTree>
    <p:extLst>
      <p:ext uri="{BB962C8B-B14F-4D97-AF65-F5344CB8AC3E}">
        <p14:creationId xmlns:p14="http://schemas.microsoft.com/office/powerpoint/2010/main" val="4199599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xmlns="" id="{0F0BF69C-6810-5CA4-5885-6284B99D868E}"/>
            </a:ext>
          </a:extLst>
        </p:cNvPr>
        <p:cNvGrpSpPr/>
        <p:nvPr/>
      </p:nvGrpSpPr>
      <p:grpSpPr>
        <a:xfrm>
          <a:off x="0" y="0"/>
          <a:ext cx="0" cy="0"/>
          <a:chOff x="0" y="0"/>
          <a:chExt cx="0" cy="0"/>
        </a:xfrm>
      </p:grpSpPr>
      <p:sp>
        <p:nvSpPr>
          <p:cNvPr id="27649" name="Google Shape;116;p4:notes">
            <a:extLst>
              <a:ext uri="{FF2B5EF4-FFF2-40B4-BE49-F238E27FC236}">
                <a16:creationId xmlns:a16="http://schemas.microsoft.com/office/drawing/2014/main" xmlns="" id="{9FC12E2B-7203-E31C-6FF5-D3262CC4B6A0}"/>
              </a:ext>
            </a:extLst>
          </p:cNvPr>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27650" name="Google Shape;117;p4:notes">
            <a:extLst>
              <a:ext uri="{FF2B5EF4-FFF2-40B4-BE49-F238E27FC236}">
                <a16:creationId xmlns:a16="http://schemas.microsoft.com/office/drawing/2014/main" xmlns="" id="{1B71DB84-686C-29EE-7610-8B891DE14227}"/>
              </a:ext>
            </a:extLst>
          </p:cNvPr>
          <p:cNvSpPr>
            <a:spLocks noGrp="1" noRot="1" noChangeAspect="1" noTextEdit="1"/>
          </p:cNvSpPr>
          <p:nvPr>
            <p:ph type="sldImg" idx="2"/>
          </p:nvPr>
        </p:nvSpPr>
        <p:spPr>
          <a:ln>
            <a:headEnd/>
            <a:tailEnd/>
          </a:ln>
        </p:spPr>
        <p:txBody>
          <a:bodyPr/>
          <a:lstStyle/>
          <a:p>
            <a:endParaRPr lang="x-none"/>
          </a:p>
        </p:txBody>
      </p:sp>
    </p:spTree>
    <p:extLst>
      <p:ext uri="{BB962C8B-B14F-4D97-AF65-F5344CB8AC3E}">
        <p14:creationId xmlns:p14="http://schemas.microsoft.com/office/powerpoint/2010/main" val="1496099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Google Shape;116;p4:notes"/>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29698" name="Google Shape;117;p4:notes"/>
          <p:cNvSpPr>
            <a:spLocks noGrp="1" noRot="1" noChangeAspect="1" noTextEdit="1"/>
          </p:cNvSpPr>
          <p:nvPr>
            <p:ph type="sldImg" idx="2"/>
          </p:nvPr>
        </p:nvSpPr>
        <p:spPr>
          <a:ln>
            <a:headEnd/>
            <a:tailEnd/>
          </a:ln>
        </p:spPr>
        <p:txBody>
          <a:bodyPr/>
          <a:lstStyle/>
          <a:p>
            <a:endParaRPr lang="x-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Google Shape;116;p4:notes"/>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29698" name="Google Shape;117;p4:notes"/>
          <p:cNvSpPr>
            <a:spLocks noGrp="1" noRot="1" noChangeAspect="1" noTextEdit="1"/>
          </p:cNvSpPr>
          <p:nvPr>
            <p:ph type="sldImg" idx="2"/>
          </p:nvPr>
        </p:nvSpPr>
        <p:spPr>
          <a:ln>
            <a:headEnd/>
            <a:tailEnd/>
          </a:ln>
        </p:spPr>
        <p:txBody>
          <a:bodyPr/>
          <a:lstStyle/>
          <a:p>
            <a:endParaRPr lang="x-none"/>
          </a:p>
        </p:txBody>
      </p:sp>
    </p:spTree>
    <p:extLst>
      <p:ext uri="{BB962C8B-B14F-4D97-AF65-F5344CB8AC3E}">
        <p14:creationId xmlns:p14="http://schemas.microsoft.com/office/powerpoint/2010/main" val="3997246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Google Shape;116;p4:notes"/>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29698" name="Google Shape;117;p4:notes"/>
          <p:cNvSpPr>
            <a:spLocks noGrp="1" noRot="1" noChangeAspect="1" noTextEdit="1"/>
          </p:cNvSpPr>
          <p:nvPr>
            <p:ph type="sldImg" idx="2"/>
          </p:nvPr>
        </p:nvSpPr>
        <p:spPr>
          <a:ln>
            <a:headEnd/>
            <a:tailEnd/>
          </a:ln>
        </p:spPr>
        <p:txBody>
          <a:bodyPr/>
          <a:lstStyle/>
          <a:p>
            <a:endParaRPr lang="x-none"/>
          </a:p>
        </p:txBody>
      </p:sp>
    </p:spTree>
    <p:extLst>
      <p:ext uri="{BB962C8B-B14F-4D97-AF65-F5344CB8AC3E}">
        <p14:creationId xmlns:p14="http://schemas.microsoft.com/office/powerpoint/2010/main" val="4056239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Google Shape;116;p4:notes"/>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29698" name="Google Shape;117;p4:notes"/>
          <p:cNvSpPr>
            <a:spLocks noGrp="1" noRot="1" noChangeAspect="1" noTextEdit="1"/>
          </p:cNvSpPr>
          <p:nvPr>
            <p:ph type="sldImg" idx="2"/>
          </p:nvPr>
        </p:nvSpPr>
        <p:spPr>
          <a:ln>
            <a:headEnd/>
            <a:tailEnd/>
          </a:ln>
        </p:spPr>
        <p:txBody>
          <a:bodyPr/>
          <a:lstStyle/>
          <a:p>
            <a:endParaRPr lang="x-none"/>
          </a:p>
        </p:txBody>
      </p:sp>
    </p:spTree>
    <p:extLst>
      <p:ext uri="{BB962C8B-B14F-4D97-AF65-F5344CB8AC3E}">
        <p14:creationId xmlns:p14="http://schemas.microsoft.com/office/powerpoint/2010/main" val="147870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Google Shape;404;p8:notes"/>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31746" name="Google Shape;405;p8:notes"/>
          <p:cNvSpPr>
            <a:spLocks noGrp="1" noRot="1" noChangeAspect="1"/>
          </p:cNvSpPr>
          <p:nvPr>
            <p:ph type="sldImg" idx="2"/>
          </p:nvPr>
        </p:nvSpPr>
        <p:spPr>
          <a:ln>
            <a:headEnd/>
            <a:tailEnd/>
          </a:ln>
        </p:spPr>
        <p:txBody>
          <a:bodyPr/>
          <a:lstStyle/>
          <a:p>
            <a:endParaRPr lang="x-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Google Shape;428;p9:notes"/>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33794" name="Google Shape;429;p9:notes"/>
          <p:cNvSpPr>
            <a:spLocks noGrp="1" noRot="1" noChangeAspect="1"/>
          </p:cNvSpPr>
          <p:nvPr>
            <p:ph type="sldImg" idx="2"/>
          </p:nvPr>
        </p:nvSpPr>
        <p:spPr>
          <a:ln>
            <a:headEnd/>
            <a:tailEnd/>
          </a:ln>
        </p:spPr>
        <p:txBody>
          <a:bodyPr/>
          <a:lstStyle/>
          <a:p>
            <a:endParaRPr 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Google Shape;98;p2:notes"/>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17410" name="Google Shape;99;p2:notes"/>
          <p:cNvSpPr>
            <a:spLocks noGrp="1" noRot="1" noChangeAspect="1"/>
          </p:cNvSpPr>
          <p:nvPr>
            <p:ph type="sldImg" idx="2"/>
          </p:nvPr>
        </p:nvSpPr>
        <p:spPr>
          <a:ln>
            <a:headEnd/>
            <a:tailEnd/>
          </a:ln>
        </p:spPr>
        <p:txBody>
          <a:bodyPr/>
          <a:lstStyle/>
          <a:p>
            <a:endParaRPr lang="x-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xmlns="" id="{53126A28-3CD6-9BF3-ACA0-0C5C25E2FF7C}"/>
            </a:ext>
          </a:extLst>
        </p:cNvPr>
        <p:cNvGrpSpPr/>
        <p:nvPr/>
      </p:nvGrpSpPr>
      <p:grpSpPr>
        <a:xfrm>
          <a:off x="0" y="0"/>
          <a:ext cx="0" cy="0"/>
          <a:chOff x="0" y="0"/>
          <a:chExt cx="0" cy="0"/>
        </a:xfrm>
      </p:grpSpPr>
      <p:sp>
        <p:nvSpPr>
          <p:cNvPr id="33793" name="Google Shape;428;p9:notes">
            <a:extLst>
              <a:ext uri="{FF2B5EF4-FFF2-40B4-BE49-F238E27FC236}">
                <a16:creationId xmlns:a16="http://schemas.microsoft.com/office/drawing/2014/main" xmlns="" id="{AC8C6A5F-CF5B-2102-3980-C11780698E51}"/>
              </a:ext>
            </a:extLst>
          </p:cNvPr>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33794" name="Google Shape;429;p9:notes">
            <a:extLst>
              <a:ext uri="{FF2B5EF4-FFF2-40B4-BE49-F238E27FC236}">
                <a16:creationId xmlns:a16="http://schemas.microsoft.com/office/drawing/2014/main" xmlns="" id="{B587923D-9D9B-E47A-8B34-188944FD8F55}"/>
              </a:ext>
            </a:extLst>
          </p:cNvPr>
          <p:cNvSpPr>
            <a:spLocks noGrp="1" noRot="1" noChangeAspect="1"/>
          </p:cNvSpPr>
          <p:nvPr>
            <p:ph type="sldImg" idx="2"/>
          </p:nvPr>
        </p:nvSpPr>
        <p:spPr>
          <a:ln>
            <a:headEnd/>
            <a:tailEnd/>
          </a:ln>
        </p:spPr>
        <p:txBody>
          <a:bodyPr/>
          <a:lstStyle/>
          <a:p>
            <a:endParaRPr lang="x-none"/>
          </a:p>
        </p:txBody>
      </p:sp>
    </p:spTree>
    <p:extLst>
      <p:ext uri="{BB962C8B-B14F-4D97-AF65-F5344CB8AC3E}">
        <p14:creationId xmlns:p14="http://schemas.microsoft.com/office/powerpoint/2010/main" val="807207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Google Shape;566;p11:notes"/>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35842" name="Google Shape;567;p11:notes"/>
          <p:cNvSpPr>
            <a:spLocks noGrp="1" noRot="1" noChangeAspect="1"/>
          </p:cNvSpPr>
          <p:nvPr>
            <p:ph type="sldImg" idx="2"/>
          </p:nvPr>
        </p:nvSpPr>
        <p:spPr>
          <a:ln>
            <a:headEnd/>
            <a:tailEnd/>
          </a:ln>
        </p:spPr>
        <p:txBody>
          <a:bodyPr/>
          <a:lstStyle/>
          <a:p>
            <a:endParaRPr lang="x-non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Google Shape;614;p12:notes"/>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37890" name="Google Shape;615;p12:notes"/>
          <p:cNvSpPr>
            <a:spLocks noGrp="1" noRot="1" noChangeAspect="1"/>
          </p:cNvSpPr>
          <p:nvPr>
            <p:ph type="sldImg" idx="2"/>
          </p:nvPr>
        </p:nvSpPr>
        <p:spPr>
          <a:ln>
            <a:headEnd/>
            <a:tailEnd/>
          </a:ln>
        </p:spPr>
        <p:txBody>
          <a:bodyPr/>
          <a:lstStyle/>
          <a:p>
            <a:endParaRPr lang="x-non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Google Shape;614;p12:notes"/>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39938" name="Google Shape;615;p12:notes"/>
          <p:cNvSpPr>
            <a:spLocks noGrp="1" noRot="1" noChangeAspect="1" noTextEdit="1"/>
          </p:cNvSpPr>
          <p:nvPr>
            <p:ph type="sldImg" idx="2"/>
          </p:nvPr>
        </p:nvSpPr>
        <p:spPr>
          <a:ln>
            <a:headEnd/>
            <a:tailEnd/>
          </a:ln>
        </p:spPr>
        <p:txBody>
          <a:bodyPr/>
          <a:lstStyle/>
          <a:p>
            <a:endParaRPr lang="x-non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xmlns="" id="{AF1689F7-A027-3CF1-E40D-48548C3049A1}"/>
            </a:ext>
          </a:extLst>
        </p:cNvPr>
        <p:cNvGrpSpPr/>
        <p:nvPr/>
      </p:nvGrpSpPr>
      <p:grpSpPr>
        <a:xfrm>
          <a:off x="0" y="0"/>
          <a:ext cx="0" cy="0"/>
          <a:chOff x="0" y="0"/>
          <a:chExt cx="0" cy="0"/>
        </a:xfrm>
      </p:grpSpPr>
      <p:sp>
        <p:nvSpPr>
          <p:cNvPr id="39937" name="Google Shape;614;p12:notes">
            <a:extLst>
              <a:ext uri="{FF2B5EF4-FFF2-40B4-BE49-F238E27FC236}">
                <a16:creationId xmlns:a16="http://schemas.microsoft.com/office/drawing/2014/main" xmlns="" id="{61530BB2-8BA2-4323-DF73-2C7907EF3379}"/>
              </a:ext>
            </a:extLst>
          </p:cNvPr>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39938" name="Google Shape;615;p12:notes">
            <a:extLst>
              <a:ext uri="{FF2B5EF4-FFF2-40B4-BE49-F238E27FC236}">
                <a16:creationId xmlns:a16="http://schemas.microsoft.com/office/drawing/2014/main" xmlns="" id="{21BBF1F7-BCAC-58EA-4C46-A2DE832C320B}"/>
              </a:ext>
            </a:extLst>
          </p:cNvPr>
          <p:cNvSpPr>
            <a:spLocks noGrp="1" noRot="1" noChangeAspect="1" noTextEdit="1"/>
          </p:cNvSpPr>
          <p:nvPr>
            <p:ph type="sldImg" idx="2"/>
          </p:nvPr>
        </p:nvSpPr>
        <p:spPr>
          <a:ln>
            <a:headEnd/>
            <a:tailEnd/>
          </a:ln>
        </p:spPr>
        <p:txBody>
          <a:bodyPr/>
          <a:lstStyle/>
          <a:p>
            <a:endParaRPr lang="x-none"/>
          </a:p>
        </p:txBody>
      </p:sp>
    </p:spTree>
    <p:extLst>
      <p:ext uri="{BB962C8B-B14F-4D97-AF65-F5344CB8AC3E}">
        <p14:creationId xmlns:p14="http://schemas.microsoft.com/office/powerpoint/2010/main" val="3934132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xmlns="" id="{A5826B1D-CEA6-9D6F-FBCB-6A977C1BF0FC}"/>
            </a:ext>
          </a:extLst>
        </p:cNvPr>
        <p:cNvGrpSpPr/>
        <p:nvPr/>
      </p:nvGrpSpPr>
      <p:grpSpPr>
        <a:xfrm>
          <a:off x="0" y="0"/>
          <a:ext cx="0" cy="0"/>
          <a:chOff x="0" y="0"/>
          <a:chExt cx="0" cy="0"/>
        </a:xfrm>
      </p:grpSpPr>
      <p:sp>
        <p:nvSpPr>
          <p:cNvPr id="39937" name="Google Shape;614;p12:notes">
            <a:extLst>
              <a:ext uri="{FF2B5EF4-FFF2-40B4-BE49-F238E27FC236}">
                <a16:creationId xmlns:a16="http://schemas.microsoft.com/office/drawing/2014/main" xmlns="" id="{689C35C5-92BC-A55C-C0CA-5DFB8862AEF4}"/>
              </a:ext>
            </a:extLst>
          </p:cNvPr>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39938" name="Google Shape;615;p12:notes">
            <a:extLst>
              <a:ext uri="{FF2B5EF4-FFF2-40B4-BE49-F238E27FC236}">
                <a16:creationId xmlns:a16="http://schemas.microsoft.com/office/drawing/2014/main" xmlns="" id="{AB840C74-5C6C-618B-B5C5-AE7FE1786185}"/>
              </a:ext>
            </a:extLst>
          </p:cNvPr>
          <p:cNvSpPr>
            <a:spLocks noGrp="1" noRot="1" noChangeAspect="1" noTextEdit="1"/>
          </p:cNvSpPr>
          <p:nvPr>
            <p:ph type="sldImg" idx="2"/>
          </p:nvPr>
        </p:nvSpPr>
        <p:spPr>
          <a:ln>
            <a:headEnd/>
            <a:tailEnd/>
          </a:ln>
        </p:spPr>
        <p:txBody>
          <a:bodyPr/>
          <a:lstStyle/>
          <a:p>
            <a:endParaRPr lang="x-none"/>
          </a:p>
        </p:txBody>
      </p:sp>
    </p:spTree>
    <p:extLst>
      <p:ext uri="{BB962C8B-B14F-4D97-AF65-F5344CB8AC3E}">
        <p14:creationId xmlns:p14="http://schemas.microsoft.com/office/powerpoint/2010/main" val="2756731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xmlns="" id="{12BEDEE6-8660-AC83-A82F-FB91F71CB550}"/>
            </a:ext>
          </a:extLst>
        </p:cNvPr>
        <p:cNvGrpSpPr/>
        <p:nvPr/>
      </p:nvGrpSpPr>
      <p:grpSpPr>
        <a:xfrm>
          <a:off x="0" y="0"/>
          <a:ext cx="0" cy="0"/>
          <a:chOff x="0" y="0"/>
          <a:chExt cx="0" cy="0"/>
        </a:xfrm>
      </p:grpSpPr>
      <p:sp>
        <p:nvSpPr>
          <p:cNvPr id="41985" name="Google Shape;830;p15:notes">
            <a:extLst>
              <a:ext uri="{FF2B5EF4-FFF2-40B4-BE49-F238E27FC236}">
                <a16:creationId xmlns:a16="http://schemas.microsoft.com/office/drawing/2014/main" xmlns="" id="{48E0569A-3F2E-3CCA-35B1-9B0977E45148}"/>
              </a:ext>
            </a:extLst>
          </p:cNvPr>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41986" name="Google Shape;831;p15:notes">
            <a:extLst>
              <a:ext uri="{FF2B5EF4-FFF2-40B4-BE49-F238E27FC236}">
                <a16:creationId xmlns:a16="http://schemas.microsoft.com/office/drawing/2014/main" xmlns="" id="{E06D5DEB-CEC2-0999-1850-95E8C92C00F6}"/>
              </a:ext>
            </a:extLst>
          </p:cNvPr>
          <p:cNvSpPr>
            <a:spLocks noGrp="1" noRot="1" noChangeAspect="1"/>
          </p:cNvSpPr>
          <p:nvPr>
            <p:ph type="sldImg" idx="2"/>
          </p:nvPr>
        </p:nvSpPr>
        <p:spPr>
          <a:ln>
            <a:headEnd/>
            <a:tailEnd/>
          </a:ln>
        </p:spPr>
        <p:txBody>
          <a:bodyPr/>
          <a:lstStyle/>
          <a:p>
            <a:endParaRPr lang="x-none"/>
          </a:p>
        </p:txBody>
      </p:sp>
    </p:spTree>
    <p:extLst>
      <p:ext uri="{BB962C8B-B14F-4D97-AF65-F5344CB8AC3E}">
        <p14:creationId xmlns:p14="http://schemas.microsoft.com/office/powerpoint/2010/main" val="1853952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xmlns="" id="{8AB1DDB4-DF36-12D8-5AF4-FF18F73D7310}"/>
            </a:ext>
          </a:extLst>
        </p:cNvPr>
        <p:cNvGrpSpPr/>
        <p:nvPr/>
      </p:nvGrpSpPr>
      <p:grpSpPr>
        <a:xfrm>
          <a:off x="0" y="0"/>
          <a:ext cx="0" cy="0"/>
          <a:chOff x="0" y="0"/>
          <a:chExt cx="0" cy="0"/>
        </a:xfrm>
      </p:grpSpPr>
      <p:sp>
        <p:nvSpPr>
          <p:cNvPr id="41985" name="Google Shape;830;p15:notes">
            <a:extLst>
              <a:ext uri="{FF2B5EF4-FFF2-40B4-BE49-F238E27FC236}">
                <a16:creationId xmlns:a16="http://schemas.microsoft.com/office/drawing/2014/main" xmlns="" id="{BC5B747F-93CE-175F-C773-10987C6B9A6F}"/>
              </a:ext>
            </a:extLst>
          </p:cNvPr>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41986" name="Google Shape;831;p15:notes">
            <a:extLst>
              <a:ext uri="{FF2B5EF4-FFF2-40B4-BE49-F238E27FC236}">
                <a16:creationId xmlns:a16="http://schemas.microsoft.com/office/drawing/2014/main" xmlns="" id="{76FD6AE8-E87C-A4EA-6986-5AD7E948F1FC}"/>
              </a:ext>
            </a:extLst>
          </p:cNvPr>
          <p:cNvSpPr>
            <a:spLocks noGrp="1" noRot="1" noChangeAspect="1"/>
          </p:cNvSpPr>
          <p:nvPr>
            <p:ph type="sldImg" idx="2"/>
          </p:nvPr>
        </p:nvSpPr>
        <p:spPr>
          <a:ln>
            <a:headEnd/>
            <a:tailEnd/>
          </a:ln>
        </p:spPr>
        <p:txBody>
          <a:bodyPr/>
          <a:lstStyle/>
          <a:p>
            <a:endParaRPr lang="x-none"/>
          </a:p>
        </p:txBody>
      </p:sp>
    </p:spTree>
    <p:extLst>
      <p:ext uri="{BB962C8B-B14F-4D97-AF65-F5344CB8AC3E}">
        <p14:creationId xmlns:p14="http://schemas.microsoft.com/office/powerpoint/2010/main" val="1154243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xmlns="" id="{B9AD3605-F13A-004D-C399-118A7E7547DD}"/>
            </a:ext>
          </a:extLst>
        </p:cNvPr>
        <p:cNvGrpSpPr/>
        <p:nvPr/>
      </p:nvGrpSpPr>
      <p:grpSpPr>
        <a:xfrm>
          <a:off x="0" y="0"/>
          <a:ext cx="0" cy="0"/>
          <a:chOff x="0" y="0"/>
          <a:chExt cx="0" cy="0"/>
        </a:xfrm>
      </p:grpSpPr>
      <p:sp>
        <p:nvSpPr>
          <p:cNvPr id="41985" name="Google Shape;830;p15:notes">
            <a:extLst>
              <a:ext uri="{FF2B5EF4-FFF2-40B4-BE49-F238E27FC236}">
                <a16:creationId xmlns:a16="http://schemas.microsoft.com/office/drawing/2014/main" xmlns="" id="{EDB7CCE5-0D84-3628-6B87-A380147267E2}"/>
              </a:ext>
            </a:extLst>
          </p:cNvPr>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41986" name="Google Shape;831;p15:notes">
            <a:extLst>
              <a:ext uri="{FF2B5EF4-FFF2-40B4-BE49-F238E27FC236}">
                <a16:creationId xmlns:a16="http://schemas.microsoft.com/office/drawing/2014/main" xmlns="" id="{8DF508BE-7E54-28C7-9EF8-43E8DC8B212A}"/>
              </a:ext>
            </a:extLst>
          </p:cNvPr>
          <p:cNvSpPr>
            <a:spLocks noGrp="1" noRot="1" noChangeAspect="1"/>
          </p:cNvSpPr>
          <p:nvPr>
            <p:ph type="sldImg" idx="2"/>
          </p:nvPr>
        </p:nvSpPr>
        <p:spPr>
          <a:ln>
            <a:headEnd/>
            <a:tailEnd/>
          </a:ln>
        </p:spPr>
        <p:txBody>
          <a:bodyPr/>
          <a:lstStyle/>
          <a:p>
            <a:endParaRPr lang="x-none"/>
          </a:p>
        </p:txBody>
      </p:sp>
    </p:spTree>
    <p:extLst>
      <p:ext uri="{BB962C8B-B14F-4D97-AF65-F5344CB8AC3E}">
        <p14:creationId xmlns:p14="http://schemas.microsoft.com/office/powerpoint/2010/main" val="3029300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Google Shape;1057;p19:notes"/>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45058" name="Google Shape;1058;p19:notes"/>
          <p:cNvSpPr>
            <a:spLocks noGrp="1" noRot="1" noChangeAspect="1"/>
          </p:cNvSpPr>
          <p:nvPr>
            <p:ph type="sldImg" idx="2"/>
          </p:nvPr>
        </p:nvSpPr>
        <p:spPr>
          <a:ln>
            <a:headEnd/>
            <a:tailEnd/>
          </a:ln>
        </p:spPr>
        <p:txBody>
          <a:bodyPr/>
          <a:lstStyle/>
          <a:p>
            <a:endParaRPr 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Google Shape;107;p3:notes"/>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19458" name="Google Shape;108;p3:notes"/>
          <p:cNvSpPr>
            <a:spLocks noGrp="1" noRot="1" noChangeAspect="1"/>
          </p:cNvSpPr>
          <p:nvPr>
            <p:ph type="sldImg" idx="2"/>
          </p:nvPr>
        </p:nvSpPr>
        <p:spPr>
          <a:ln>
            <a:headEnd/>
            <a:tailEnd/>
          </a:ln>
        </p:spPr>
        <p:txBody>
          <a:bodyPr/>
          <a:lstStyle/>
          <a:p>
            <a:endParaRPr lang="x-non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Google Shape;1066;p20:notes"/>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47106" name="Google Shape;1067;p20:notes"/>
          <p:cNvSpPr>
            <a:spLocks noGrp="1" noRot="1" noChangeAspect="1"/>
          </p:cNvSpPr>
          <p:nvPr>
            <p:ph type="sldImg" idx="2"/>
          </p:nvPr>
        </p:nvSpPr>
        <p:spPr>
          <a:ln>
            <a:headEnd/>
            <a:tailEnd/>
          </a:ln>
        </p:spPr>
        <p:txBody>
          <a:bodyPr/>
          <a:lstStyle/>
          <a:p>
            <a:endParaRPr 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116;p4:notes"/>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21506" name="Google Shape;117;p4:notes"/>
          <p:cNvSpPr>
            <a:spLocks noGrp="1" noRot="1" noChangeAspect="1" noTextEdit="1"/>
          </p:cNvSpPr>
          <p:nvPr>
            <p:ph type="sldImg" idx="2"/>
          </p:nvPr>
        </p:nvSpPr>
        <p:spPr>
          <a:ln>
            <a:headEnd/>
            <a:tailEnd/>
          </a:ln>
        </p:spPr>
        <p:txBody>
          <a:bodyPr/>
          <a:lstStyle/>
          <a:p>
            <a:endParaRPr 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Google Shape;116;p4:notes"/>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23554" name="Google Shape;117;p4:notes"/>
          <p:cNvSpPr>
            <a:spLocks noGrp="1" noRot="1" noChangeAspect="1" noTextEdit="1"/>
          </p:cNvSpPr>
          <p:nvPr>
            <p:ph type="sldImg" idx="2"/>
          </p:nvPr>
        </p:nvSpPr>
        <p:spPr>
          <a:ln>
            <a:headEnd/>
            <a:tailEnd/>
          </a:ln>
        </p:spPr>
        <p:txBody>
          <a:bodyPr/>
          <a:lstStyle/>
          <a:p>
            <a:endParaRPr 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Google Shape;116;p4:notes"/>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25602" name="Google Shape;117;p4:notes"/>
          <p:cNvSpPr>
            <a:spLocks noGrp="1" noRot="1" noChangeAspect="1" noTextEdit="1"/>
          </p:cNvSpPr>
          <p:nvPr>
            <p:ph type="sldImg" idx="2"/>
          </p:nvPr>
        </p:nvSpPr>
        <p:spPr>
          <a:ln>
            <a:headEnd/>
            <a:tailEnd/>
          </a:ln>
        </p:spPr>
        <p:txBody>
          <a:bodyPr/>
          <a:lstStyle/>
          <a:p>
            <a:endParaRPr 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Google Shape;116;p4:notes"/>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27650" name="Google Shape;117;p4:notes"/>
          <p:cNvSpPr>
            <a:spLocks noGrp="1" noRot="1" noChangeAspect="1" noTextEdit="1"/>
          </p:cNvSpPr>
          <p:nvPr>
            <p:ph type="sldImg" idx="2"/>
          </p:nvPr>
        </p:nvSpPr>
        <p:spPr>
          <a:ln>
            <a:headEnd/>
            <a:tailEnd/>
          </a:ln>
        </p:spPr>
        <p:txBody>
          <a:bodyPr/>
          <a:lstStyle/>
          <a:p>
            <a:endParaRPr 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xmlns="" id="{6BE59050-9419-1D13-99AC-F2A410EAD5E8}"/>
            </a:ext>
          </a:extLst>
        </p:cNvPr>
        <p:cNvGrpSpPr/>
        <p:nvPr/>
      </p:nvGrpSpPr>
      <p:grpSpPr>
        <a:xfrm>
          <a:off x="0" y="0"/>
          <a:ext cx="0" cy="0"/>
          <a:chOff x="0" y="0"/>
          <a:chExt cx="0" cy="0"/>
        </a:xfrm>
      </p:grpSpPr>
      <p:sp>
        <p:nvSpPr>
          <p:cNvPr id="27649" name="Google Shape;116;p4:notes">
            <a:extLst>
              <a:ext uri="{FF2B5EF4-FFF2-40B4-BE49-F238E27FC236}">
                <a16:creationId xmlns:a16="http://schemas.microsoft.com/office/drawing/2014/main" xmlns="" id="{7143E764-2C22-E4B4-50CA-8CE71450D365}"/>
              </a:ext>
            </a:extLst>
          </p:cNvPr>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27650" name="Google Shape;117;p4:notes">
            <a:extLst>
              <a:ext uri="{FF2B5EF4-FFF2-40B4-BE49-F238E27FC236}">
                <a16:creationId xmlns:a16="http://schemas.microsoft.com/office/drawing/2014/main" xmlns="" id="{98DE93C0-B146-3085-169A-DD9351EEA812}"/>
              </a:ext>
            </a:extLst>
          </p:cNvPr>
          <p:cNvSpPr>
            <a:spLocks noGrp="1" noRot="1" noChangeAspect="1" noTextEdit="1"/>
          </p:cNvSpPr>
          <p:nvPr>
            <p:ph type="sldImg" idx="2"/>
          </p:nvPr>
        </p:nvSpPr>
        <p:spPr>
          <a:ln>
            <a:headEnd/>
            <a:tailEnd/>
          </a:ln>
        </p:spPr>
        <p:txBody>
          <a:bodyPr/>
          <a:lstStyle/>
          <a:p>
            <a:endParaRPr lang="x-none"/>
          </a:p>
        </p:txBody>
      </p:sp>
    </p:spTree>
    <p:extLst>
      <p:ext uri="{BB962C8B-B14F-4D97-AF65-F5344CB8AC3E}">
        <p14:creationId xmlns:p14="http://schemas.microsoft.com/office/powerpoint/2010/main" val="3215395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xmlns="" id="{079AF268-BB04-6000-932C-B33D8AEB4E77}"/>
            </a:ext>
          </a:extLst>
        </p:cNvPr>
        <p:cNvGrpSpPr/>
        <p:nvPr/>
      </p:nvGrpSpPr>
      <p:grpSpPr>
        <a:xfrm>
          <a:off x="0" y="0"/>
          <a:ext cx="0" cy="0"/>
          <a:chOff x="0" y="0"/>
          <a:chExt cx="0" cy="0"/>
        </a:xfrm>
      </p:grpSpPr>
      <p:sp>
        <p:nvSpPr>
          <p:cNvPr id="27649" name="Google Shape;116;p4:notes">
            <a:extLst>
              <a:ext uri="{FF2B5EF4-FFF2-40B4-BE49-F238E27FC236}">
                <a16:creationId xmlns:a16="http://schemas.microsoft.com/office/drawing/2014/main" xmlns="" id="{A8E35EDE-32AE-558E-9F73-2948114FC495}"/>
              </a:ext>
            </a:extLst>
          </p:cNvPr>
          <p:cNvSpPr txBox="1">
            <a:spLocks noGrp="1"/>
          </p:cNvSpPr>
          <p:nvPr>
            <p:ph type="body" idx="1"/>
          </p:nvPr>
        </p:nvSpPr>
        <p:spPr/>
        <p:txBody>
          <a:bodyPr/>
          <a:lstStyle/>
          <a:p>
            <a:pPr marL="0" indent="0" eaLnBrk="1" hangingPunct="1">
              <a:buSzPts val="1400"/>
            </a:pPr>
            <a:endParaRPr lang="ru-RU" sz="1200">
              <a:latin typeface="Calibri" pitchFamily="34" charset="0"/>
              <a:cs typeface="Calibri" pitchFamily="34" charset="0"/>
              <a:sym typeface="Calibri" pitchFamily="34" charset="0"/>
            </a:endParaRPr>
          </a:p>
        </p:txBody>
      </p:sp>
      <p:sp>
        <p:nvSpPr>
          <p:cNvPr id="27650" name="Google Shape;117;p4:notes">
            <a:extLst>
              <a:ext uri="{FF2B5EF4-FFF2-40B4-BE49-F238E27FC236}">
                <a16:creationId xmlns:a16="http://schemas.microsoft.com/office/drawing/2014/main" xmlns="" id="{2AD4B1C1-51A7-461B-F7CC-D91F9E17F20C}"/>
              </a:ext>
            </a:extLst>
          </p:cNvPr>
          <p:cNvSpPr>
            <a:spLocks noGrp="1" noRot="1" noChangeAspect="1" noTextEdit="1"/>
          </p:cNvSpPr>
          <p:nvPr>
            <p:ph type="sldImg" idx="2"/>
          </p:nvPr>
        </p:nvSpPr>
        <p:spPr>
          <a:ln>
            <a:headEnd/>
            <a:tailEnd/>
          </a:ln>
        </p:spPr>
        <p:txBody>
          <a:bodyPr/>
          <a:lstStyle/>
          <a:p>
            <a:endParaRPr lang="x-none"/>
          </a:p>
        </p:txBody>
      </p:sp>
    </p:spTree>
    <p:extLst>
      <p:ext uri="{BB962C8B-B14F-4D97-AF65-F5344CB8AC3E}">
        <p14:creationId xmlns:p14="http://schemas.microsoft.com/office/powerpoint/2010/main" val="2492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ий слайд"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782955" y="1237197"/>
            <a:ext cx="8873490" cy="2631887"/>
          </a:xfrm>
          <a:prstGeom prst="rect">
            <a:avLst/>
          </a:prstGeom>
          <a:noFill/>
          <a:ln>
            <a:noFill/>
          </a:ln>
        </p:spPr>
        <p:txBody>
          <a:bodyPr anchor="b"/>
          <a:lstStyle>
            <a:lvl1pPr lvl="0" algn="ctr">
              <a:lnSpc>
                <a:spcPct val="90000"/>
              </a:lnSpc>
              <a:spcBef>
                <a:spcPts val="0"/>
              </a:spcBef>
              <a:spcAft>
                <a:spcPts val="0"/>
              </a:spcAft>
              <a:buClr>
                <a:schemeClr val="dk1"/>
              </a:buClr>
              <a:buSzPts val="6614"/>
              <a:buFont typeface="Calibri"/>
              <a:buNone/>
              <a:defRPr sz="661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304925" y="3970580"/>
            <a:ext cx="7829550" cy="1825171"/>
          </a:xfrm>
          <a:prstGeom prst="rect">
            <a:avLst/>
          </a:prstGeom>
          <a:noFill/>
          <a:ln>
            <a:noFill/>
          </a:ln>
        </p:spPr>
        <p:txBody>
          <a:bodyPr/>
          <a:lstStyle>
            <a:lvl1pPr lvl="0" algn="ctr">
              <a:lnSpc>
                <a:spcPct val="90000"/>
              </a:lnSpc>
              <a:spcBef>
                <a:spcPts val="1102"/>
              </a:spcBef>
              <a:spcAft>
                <a:spcPts val="0"/>
              </a:spcAft>
              <a:buClr>
                <a:schemeClr val="dk1"/>
              </a:buClr>
              <a:buSzPts val="2646"/>
              <a:buNone/>
              <a:defRPr sz="2646"/>
            </a:lvl1pPr>
            <a:lvl2pPr lvl="1" algn="ctr">
              <a:lnSpc>
                <a:spcPct val="90000"/>
              </a:lnSpc>
              <a:spcBef>
                <a:spcPts val="551"/>
              </a:spcBef>
              <a:spcAft>
                <a:spcPts val="0"/>
              </a:spcAft>
              <a:buClr>
                <a:schemeClr val="dk1"/>
              </a:buClr>
              <a:buSzPts val="2205"/>
              <a:buNone/>
              <a:defRPr sz="2205"/>
            </a:lvl2pPr>
            <a:lvl3pPr lvl="2" algn="ctr">
              <a:lnSpc>
                <a:spcPct val="90000"/>
              </a:lnSpc>
              <a:spcBef>
                <a:spcPts val="551"/>
              </a:spcBef>
              <a:spcAft>
                <a:spcPts val="0"/>
              </a:spcAft>
              <a:buClr>
                <a:schemeClr val="dk1"/>
              </a:buClr>
              <a:buSzPts val="1984"/>
              <a:buNone/>
              <a:defRPr sz="1984"/>
            </a:lvl3pPr>
            <a:lvl4pPr lvl="3" algn="ctr">
              <a:lnSpc>
                <a:spcPct val="90000"/>
              </a:lnSpc>
              <a:spcBef>
                <a:spcPts val="551"/>
              </a:spcBef>
              <a:spcAft>
                <a:spcPts val="0"/>
              </a:spcAft>
              <a:buClr>
                <a:schemeClr val="dk1"/>
              </a:buClr>
              <a:buSzPts val="1764"/>
              <a:buNone/>
              <a:defRPr sz="1764"/>
            </a:lvl4pPr>
            <a:lvl5pPr lvl="4" algn="ctr">
              <a:lnSpc>
                <a:spcPct val="90000"/>
              </a:lnSpc>
              <a:spcBef>
                <a:spcPts val="551"/>
              </a:spcBef>
              <a:spcAft>
                <a:spcPts val="0"/>
              </a:spcAft>
              <a:buClr>
                <a:schemeClr val="dk1"/>
              </a:buClr>
              <a:buSzPts val="1764"/>
              <a:buNone/>
              <a:defRPr sz="1764"/>
            </a:lvl5pPr>
            <a:lvl6pPr lvl="5" algn="ctr">
              <a:lnSpc>
                <a:spcPct val="90000"/>
              </a:lnSpc>
              <a:spcBef>
                <a:spcPts val="551"/>
              </a:spcBef>
              <a:spcAft>
                <a:spcPts val="0"/>
              </a:spcAft>
              <a:buClr>
                <a:schemeClr val="dk1"/>
              </a:buClr>
              <a:buSzPts val="1764"/>
              <a:buNone/>
              <a:defRPr sz="1764"/>
            </a:lvl6pPr>
            <a:lvl7pPr lvl="6" algn="ctr">
              <a:lnSpc>
                <a:spcPct val="90000"/>
              </a:lnSpc>
              <a:spcBef>
                <a:spcPts val="551"/>
              </a:spcBef>
              <a:spcAft>
                <a:spcPts val="0"/>
              </a:spcAft>
              <a:buClr>
                <a:schemeClr val="dk1"/>
              </a:buClr>
              <a:buSzPts val="1764"/>
              <a:buNone/>
              <a:defRPr sz="1764"/>
            </a:lvl7pPr>
            <a:lvl8pPr lvl="7" algn="ctr">
              <a:lnSpc>
                <a:spcPct val="90000"/>
              </a:lnSpc>
              <a:spcBef>
                <a:spcPts val="551"/>
              </a:spcBef>
              <a:spcAft>
                <a:spcPts val="0"/>
              </a:spcAft>
              <a:buClr>
                <a:schemeClr val="dk1"/>
              </a:buClr>
              <a:buSzPts val="1764"/>
              <a:buNone/>
              <a:defRPr sz="1764"/>
            </a:lvl8pPr>
            <a:lvl9pPr lvl="8" algn="ctr">
              <a:lnSpc>
                <a:spcPct val="90000"/>
              </a:lnSpc>
              <a:spcBef>
                <a:spcPts val="551"/>
              </a:spcBef>
              <a:spcAft>
                <a:spcPts val="0"/>
              </a:spcAft>
              <a:buClr>
                <a:schemeClr val="dk1"/>
              </a:buClr>
              <a:buSzPts val="1764"/>
              <a:buNone/>
              <a:defRPr sz="1764"/>
            </a:lvl9pPr>
          </a:lstStyle>
          <a:p>
            <a:endParaRPr/>
          </a:p>
        </p:txBody>
      </p:sp>
      <p:sp>
        <p:nvSpPr>
          <p:cNvPr id="4" name="Google Shape;12;p21"/>
          <p:cNvSpPr txBox="1">
            <a:spLocks noGrp="1"/>
          </p:cNvSpPr>
          <p:nvPr>
            <p:ph type="dt" idx="11"/>
          </p:nvPr>
        </p:nvSpPr>
        <p:spPr>
          <a:ln/>
        </p:spPr>
        <p:txBody>
          <a:bodyPr/>
          <a:lstStyle>
            <a:lvl1pPr>
              <a:defRPr/>
            </a:lvl1pPr>
          </a:lstStyle>
          <a:p>
            <a:pPr>
              <a:defRPr/>
            </a:pPr>
            <a:endParaRPr/>
          </a:p>
        </p:txBody>
      </p:sp>
      <p:sp>
        <p:nvSpPr>
          <p:cNvPr id="5" name="Google Shape;13;p21"/>
          <p:cNvSpPr txBox="1">
            <a:spLocks noGrp="1"/>
          </p:cNvSpPr>
          <p:nvPr>
            <p:ph type="ftr" idx="12"/>
          </p:nvPr>
        </p:nvSpPr>
        <p:spPr>
          <a:ln/>
        </p:spPr>
        <p:txBody>
          <a:bodyPr/>
          <a:lstStyle>
            <a:lvl1pPr>
              <a:defRPr/>
            </a:lvl1pPr>
          </a:lstStyle>
          <a:p>
            <a:pPr>
              <a:defRPr/>
            </a:pPr>
            <a:endParaRPr/>
          </a:p>
        </p:txBody>
      </p:sp>
      <p:sp>
        <p:nvSpPr>
          <p:cNvPr id="6" name="Google Shape;14;p21"/>
          <p:cNvSpPr txBox="1">
            <a:spLocks noGrp="1"/>
          </p:cNvSpPr>
          <p:nvPr>
            <p:ph type="sldNum" idx="13"/>
          </p:nvPr>
        </p:nvSpPr>
        <p:spPr>
          <a:ln/>
        </p:spPr>
        <p:txBody>
          <a:bodyPr/>
          <a:lstStyle>
            <a:lvl1pPr>
              <a:defRPr/>
            </a:lvl1pPr>
          </a:lstStyle>
          <a:p>
            <a:pPr>
              <a:defRPr/>
            </a:pPr>
            <a:fld id="{D931F57E-1777-4E3C-9921-C9103B8DA856}" type="slidenum">
              <a:rPr lang="uk-UA"/>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і вертикальний текст"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717709" y="402484"/>
            <a:ext cx="9003983" cy="1461188"/>
          </a:xfrm>
          <a:prstGeom prst="rect">
            <a:avLst/>
          </a:prstGeom>
          <a:noFill/>
          <a:ln>
            <a:noFill/>
          </a:ln>
        </p:spPr>
        <p:txBody>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2821428" y="-91306"/>
            <a:ext cx="4796544" cy="9003983"/>
          </a:xfrm>
          <a:prstGeom prst="rect">
            <a:avLst/>
          </a:prstGeom>
          <a:noFill/>
          <a:ln>
            <a:noFill/>
          </a:ln>
        </p:spPr>
        <p:txBody>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4" name="Google Shape;12;p21"/>
          <p:cNvSpPr txBox="1">
            <a:spLocks noGrp="1"/>
          </p:cNvSpPr>
          <p:nvPr>
            <p:ph type="dt" idx="11"/>
          </p:nvPr>
        </p:nvSpPr>
        <p:spPr>
          <a:ln/>
        </p:spPr>
        <p:txBody>
          <a:bodyPr/>
          <a:lstStyle>
            <a:lvl1pPr>
              <a:defRPr/>
            </a:lvl1pPr>
          </a:lstStyle>
          <a:p>
            <a:pPr>
              <a:defRPr/>
            </a:pPr>
            <a:endParaRPr/>
          </a:p>
        </p:txBody>
      </p:sp>
      <p:sp>
        <p:nvSpPr>
          <p:cNvPr id="5" name="Google Shape;13;p21"/>
          <p:cNvSpPr txBox="1">
            <a:spLocks noGrp="1"/>
          </p:cNvSpPr>
          <p:nvPr>
            <p:ph type="ftr" idx="12"/>
          </p:nvPr>
        </p:nvSpPr>
        <p:spPr>
          <a:ln/>
        </p:spPr>
        <p:txBody>
          <a:bodyPr/>
          <a:lstStyle>
            <a:lvl1pPr>
              <a:defRPr/>
            </a:lvl1pPr>
          </a:lstStyle>
          <a:p>
            <a:pPr>
              <a:defRPr/>
            </a:pPr>
            <a:endParaRPr/>
          </a:p>
        </p:txBody>
      </p:sp>
      <p:sp>
        <p:nvSpPr>
          <p:cNvPr id="6" name="Google Shape;14;p21"/>
          <p:cNvSpPr txBox="1">
            <a:spLocks noGrp="1"/>
          </p:cNvSpPr>
          <p:nvPr>
            <p:ph type="sldNum" idx="13"/>
          </p:nvPr>
        </p:nvSpPr>
        <p:spPr>
          <a:ln/>
        </p:spPr>
        <p:txBody>
          <a:bodyPr/>
          <a:lstStyle>
            <a:lvl1pPr>
              <a:defRPr/>
            </a:lvl1pPr>
          </a:lstStyle>
          <a:p>
            <a:pPr>
              <a:defRPr/>
            </a:pPr>
            <a:fld id="{8B71B672-0526-4FD2-9B46-BDCA8168B74F}" type="slidenum">
              <a:rPr lang="uk-UA"/>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ий заголовок і текст"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5392957" y="2480223"/>
            <a:ext cx="6406475" cy="2250996"/>
          </a:xfrm>
          <a:prstGeom prst="rect">
            <a:avLst/>
          </a:prstGeom>
          <a:noFill/>
          <a:ln>
            <a:noFill/>
          </a:ln>
        </p:spPr>
        <p:txBody>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825720" y="294474"/>
            <a:ext cx="6406475" cy="6622494"/>
          </a:xfrm>
          <a:prstGeom prst="rect">
            <a:avLst/>
          </a:prstGeom>
          <a:noFill/>
          <a:ln>
            <a:noFill/>
          </a:ln>
        </p:spPr>
        <p:txBody>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4" name="Google Shape;12;p21"/>
          <p:cNvSpPr txBox="1">
            <a:spLocks noGrp="1"/>
          </p:cNvSpPr>
          <p:nvPr>
            <p:ph type="dt" idx="11"/>
          </p:nvPr>
        </p:nvSpPr>
        <p:spPr>
          <a:ln/>
        </p:spPr>
        <p:txBody>
          <a:bodyPr/>
          <a:lstStyle>
            <a:lvl1pPr>
              <a:defRPr/>
            </a:lvl1pPr>
          </a:lstStyle>
          <a:p>
            <a:pPr>
              <a:defRPr/>
            </a:pPr>
            <a:endParaRPr/>
          </a:p>
        </p:txBody>
      </p:sp>
      <p:sp>
        <p:nvSpPr>
          <p:cNvPr id="5" name="Google Shape;13;p21"/>
          <p:cNvSpPr txBox="1">
            <a:spLocks noGrp="1"/>
          </p:cNvSpPr>
          <p:nvPr>
            <p:ph type="ftr" idx="12"/>
          </p:nvPr>
        </p:nvSpPr>
        <p:spPr>
          <a:ln/>
        </p:spPr>
        <p:txBody>
          <a:bodyPr/>
          <a:lstStyle>
            <a:lvl1pPr>
              <a:defRPr/>
            </a:lvl1pPr>
          </a:lstStyle>
          <a:p>
            <a:pPr>
              <a:defRPr/>
            </a:pPr>
            <a:endParaRPr/>
          </a:p>
        </p:txBody>
      </p:sp>
      <p:sp>
        <p:nvSpPr>
          <p:cNvPr id="6" name="Google Shape;14;p21"/>
          <p:cNvSpPr txBox="1">
            <a:spLocks noGrp="1"/>
          </p:cNvSpPr>
          <p:nvPr>
            <p:ph type="sldNum" idx="13"/>
          </p:nvPr>
        </p:nvSpPr>
        <p:spPr>
          <a:ln/>
        </p:spPr>
        <p:txBody>
          <a:bodyPr/>
          <a:lstStyle>
            <a:lvl1pPr>
              <a:defRPr/>
            </a:lvl1pPr>
          </a:lstStyle>
          <a:p>
            <a:pPr>
              <a:defRPr/>
            </a:pPr>
            <a:fld id="{352256B0-A275-4CA1-BCFF-2AAA4ECFF2B3}" type="slidenum">
              <a:rPr lang="uk-UA"/>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Назва та вміст"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717709" y="402484"/>
            <a:ext cx="9003983" cy="1461188"/>
          </a:xfrm>
          <a:prstGeom prst="rect">
            <a:avLst/>
          </a:prstGeom>
          <a:noFill/>
          <a:ln>
            <a:noFill/>
          </a:ln>
        </p:spPr>
        <p:txBody>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717709" y="2012414"/>
            <a:ext cx="9003983" cy="4796544"/>
          </a:xfrm>
          <a:prstGeom prst="rect">
            <a:avLst/>
          </a:prstGeom>
          <a:noFill/>
          <a:ln>
            <a:noFill/>
          </a:ln>
        </p:spPr>
        <p:txBody>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4" name="Google Shape;12;p21"/>
          <p:cNvSpPr txBox="1">
            <a:spLocks noGrp="1"/>
          </p:cNvSpPr>
          <p:nvPr>
            <p:ph type="dt" idx="11"/>
          </p:nvPr>
        </p:nvSpPr>
        <p:spPr>
          <a:ln/>
        </p:spPr>
        <p:txBody>
          <a:bodyPr/>
          <a:lstStyle>
            <a:lvl1pPr>
              <a:defRPr/>
            </a:lvl1pPr>
          </a:lstStyle>
          <a:p>
            <a:pPr>
              <a:defRPr/>
            </a:pPr>
            <a:endParaRPr/>
          </a:p>
        </p:txBody>
      </p:sp>
      <p:sp>
        <p:nvSpPr>
          <p:cNvPr id="5" name="Google Shape;13;p21"/>
          <p:cNvSpPr txBox="1">
            <a:spLocks noGrp="1"/>
          </p:cNvSpPr>
          <p:nvPr>
            <p:ph type="ftr" idx="12"/>
          </p:nvPr>
        </p:nvSpPr>
        <p:spPr>
          <a:ln/>
        </p:spPr>
        <p:txBody>
          <a:bodyPr/>
          <a:lstStyle>
            <a:lvl1pPr>
              <a:defRPr/>
            </a:lvl1pPr>
          </a:lstStyle>
          <a:p>
            <a:pPr>
              <a:defRPr/>
            </a:pPr>
            <a:endParaRPr/>
          </a:p>
        </p:txBody>
      </p:sp>
      <p:sp>
        <p:nvSpPr>
          <p:cNvPr id="6" name="Google Shape;14;p21"/>
          <p:cNvSpPr txBox="1">
            <a:spLocks noGrp="1"/>
          </p:cNvSpPr>
          <p:nvPr>
            <p:ph type="sldNum" idx="13"/>
          </p:nvPr>
        </p:nvSpPr>
        <p:spPr>
          <a:ln/>
        </p:spPr>
        <p:txBody>
          <a:bodyPr/>
          <a:lstStyle>
            <a:lvl1pPr>
              <a:defRPr/>
            </a:lvl1pPr>
          </a:lstStyle>
          <a:p>
            <a:pPr>
              <a:defRPr/>
            </a:pPr>
            <a:fld id="{8A1B633C-8C03-432A-80EE-62CA0B8B28B7}" type="slidenum">
              <a:rPr lang="uk-UA"/>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Назва розділу"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712272" y="1884671"/>
            <a:ext cx="9003983" cy="3144614"/>
          </a:xfrm>
          <a:prstGeom prst="rect">
            <a:avLst/>
          </a:prstGeom>
          <a:noFill/>
          <a:ln>
            <a:noFill/>
          </a:ln>
        </p:spPr>
        <p:txBody>
          <a:bodyPr anchor="b"/>
          <a:lstStyle>
            <a:lvl1pPr lvl="0" algn="l">
              <a:lnSpc>
                <a:spcPct val="90000"/>
              </a:lnSpc>
              <a:spcBef>
                <a:spcPts val="0"/>
              </a:spcBef>
              <a:spcAft>
                <a:spcPts val="0"/>
              </a:spcAft>
              <a:buClr>
                <a:schemeClr val="dk1"/>
              </a:buClr>
              <a:buSzPts val="6614"/>
              <a:buFont typeface="Calibri"/>
              <a:buNone/>
              <a:defRPr sz="661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712272" y="5059035"/>
            <a:ext cx="9003983" cy="1653678"/>
          </a:xfrm>
          <a:prstGeom prst="rect">
            <a:avLst/>
          </a:prstGeom>
          <a:noFill/>
          <a:ln>
            <a:noFill/>
          </a:ln>
        </p:spPr>
        <p:txBody>
          <a:bodyPr/>
          <a:lstStyle>
            <a:lvl1pPr marL="457200" lvl="0" indent="-228600" algn="l">
              <a:lnSpc>
                <a:spcPct val="90000"/>
              </a:lnSpc>
              <a:spcBef>
                <a:spcPts val="1102"/>
              </a:spcBef>
              <a:spcAft>
                <a:spcPts val="0"/>
              </a:spcAft>
              <a:buClr>
                <a:schemeClr val="dk1"/>
              </a:buClr>
              <a:buSzPts val="2646"/>
              <a:buNone/>
              <a:defRPr sz="2646">
                <a:solidFill>
                  <a:schemeClr val="dk1"/>
                </a:solidFill>
              </a:defRPr>
            </a:lvl1pPr>
            <a:lvl2pPr marL="914400" lvl="1" indent="-228600" algn="l">
              <a:lnSpc>
                <a:spcPct val="90000"/>
              </a:lnSpc>
              <a:spcBef>
                <a:spcPts val="551"/>
              </a:spcBef>
              <a:spcAft>
                <a:spcPts val="0"/>
              </a:spcAft>
              <a:buClr>
                <a:srgbClr val="888888"/>
              </a:buClr>
              <a:buSzPts val="2205"/>
              <a:buNone/>
              <a:defRPr sz="2205">
                <a:solidFill>
                  <a:srgbClr val="888888"/>
                </a:solidFill>
              </a:defRPr>
            </a:lvl2pPr>
            <a:lvl3pPr marL="1371600" lvl="2" indent="-228600" algn="l">
              <a:lnSpc>
                <a:spcPct val="90000"/>
              </a:lnSpc>
              <a:spcBef>
                <a:spcPts val="551"/>
              </a:spcBef>
              <a:spcAft>
                <a:spcPts val="0"/>
              </a:spcAft>
              <a:buClr>
                <a:srgbClr val="888888"/>
              </a:buClr>
              <a:buSzPts val="1984"/>
              <a:buNone/>
              <a:defRPr sz="1984">
                <a:solidFill>
                  <a:srgbClr val="888888"/>
                </a:solidFill>
              </a:defRPr>
            </a:lvl3pPr>
            <a:lvl4pPr marL="1828800" lvl="3" indent="-228600" algn="l">
              <a:lnSpc>
                <a:spcPct val="90000"/>
              </a:lnSpc>
              <a:spcBef>
                <a:spcPts val="551"/>
              </a:spcBef>
              <a:spcAft>
                <a:spcPts val="0"/>
              </a:spcAft>
              <a:buClr>
                <a:srgbClr val="888888"/>
              </a:buClr>
              <a:buSzPts val="1764"/>
              <a:buNone/>
              <a:defRPr sz="1764">
                <a:solidFill>
                  <a:srgbClr val="888888"/>
                </a:solidFill>
              </a:defRPr>
            </a:lvl4pPr>
            <a:lvl5pPr marL="2286000" lvl="4" indent="-228600" algn="l">
              <a:lnSpc>
                <a:spcPct val="90000"/>
              </a:lnSpc>
              <a:spcBef>
                <a:spcPts val="551"/>
              </a:spcBef>
              <a:spcAft>
                <a:spcPts val="0"/>
              </a:spcAft>
              <a:buClr>
                <a:srgbClr val="888888"/>
              </a:buClr>
              <a:buSzPts val="1764"/>
              <a:buNone/>
              <a:defRPr sz="1764">
                <a:solidFill>
                  <a:srgbClr val="888888"/>
                </a:solidFill>
              </a:defRPr>
            </a:lvl5pPr>
            <a:lvl6pPr marL="2743200" lvl="5" indent="-228600" algn="l">
              <a:lnSpc>
                <a:spcPct val="90000"/>
              </a:lnSpc>
              <a:spcBef>
                <a:spcPts val="551"/>
              </a:spcBef>
              <a:spcAft>
                <a:spcPts val="0"/>
              </a:spcAft>
              <a:buClr>
                <a:srgbClr val="888888"/>
              </a:buClr>
              <a:buSzPts val="1764"/>
              <a:buNone/>
              <a:defRPr sz="1764">
                <a:solidFill>
                  <a:srgbClr val="888888"/>
                </a:solidFill>
              </a:defRPr>
            </a:lvl6pPr>
            <a:lvl7pPr marL="3200400" lvl="6" indent="-228600" algn="l">
              <a:lnSpc>
                <a:spcPct val="90000"/>
              </a:lnSpc>
              <a:spcBef>
                <a:spcPts val="551"/>
              </a:spcBef>
              <a:spcAft>
                <a:spcPts val="0"/>
              </a:spcAft>
              <a:buClr>
                <a:srgbClr val="888888"/>
              </a:buClr>
              <a:buSzPts val="1764"/>
              <a:buNone/>
              <a:defRPr sz="1764">
                <a:solidFill>
                  <a:srgbClr val="888888"/>
                </a:solidFill>
              </a:defRPr>
            </a:lvl7pPr>
            <a:lvl8pPr marL="3657600" lvl="7" indent="-228600" algn="l">
              <a:lnSpc>
                <a:spcPct val="90000"/>
              </a:lnSpc>
              <a:spcBef>
                <a:spcPts val="551"/>
              </a:spcBef>
              <a:spcAft>
                <a:spcPts val="0"/>
              </a:spcAft>
              <a:buClr>
                <a:srgbClr val="888888"/>
              </a:buClr>
              <a:buSzPts val="1764"/>
              <a:buNone/>
              <a:defRPr sz="1764">
                <a:solidFill>
                  <a:srgbClr val="888888"/>
                </a:solidFill>
              </a:defRPr>
            </a:lvl8pPr>
            <a:lvl9pPr marL="4114800" lvl="8" indent="-228600" algn="l">
              <a:lnSpc>
                <a:spcPct val="90000"/>
              </a:lnSpc>
              <a:spcBef>
                <a:spcPts val="551"/>
              </a:spcBef>
              <a:spcAft>
                <a:spcPts val="0"/>
              </a:spcAft>
              <a:buClr>
                <a:srgbClr val="888888"/>
              </a:buClr>
              <a:buSzPts val="1764"/>
              <a:buNone/>
              <a:defRPr sz="1764">
                <a:solidFill>
                  <a:srgbClr val="888888"/>
                </a:solidFill>
              </a:defRPr>
            </a:lvl9pPr>
          </a:lstStyle>
          <a:p>
            <a:endParaRPr/>
          </a:p>
        </p:txBody>
      </p:sp>
      <p:sp>
        <p:nvSpPr>
          <p:cNvPr id="4" name="Google Shape;12;p21"/>
          <p:cNvSpPr txBox="1">
            <a:spLocks noGrp="1"/>
          </p:cNvSpPr>
          <p:nvPr>
            <p:ph type="dt" idx="11"/>
          </p:nvPr>
        </p:nvSpPr>
        <p:spPr>
          <a:ln/>
        </p:spPr>
        <p:txBody>
          <a:bodyPr/>
          <a:lstStyle>
            <a:lvl1pPr>
              <a:defRPr/>
            </a:lvl1pPr>
          </a:lstStyle>
          <a:p>
            <a:pPr>
              <a:defRPr/>
            </a:pPr>
            <a:endParaRPr/>
          </a:p>
        </p:txBody>
      </p:sp>
      <p:sp>
        <p:nvSpPr>
          <p:cNvPr id="5" name="Google Shape;13;p21"/>
          <p:cNvSpPr txBox="1">
            <a:spLocks noGrp="1"/>
          </p:cNvSpPr>
          <p:nvPr>
            <p:ph type="ftr" idx="12"/>
          </p:nvPr>
        </p:nvSpPr>
        <p:spPr>
          <a:ln/>
        </p:spPr>
        <p:txBody>
          <a:bodyPr/>
          <a:lstStyle>
            <a:lvl1pPr>
              <a:defRPr/>
            </a:lvl1pPr>
          </a:lstStyle>
          <a:p>
            <a:pPr>
              <a:defRPr/>
            </a:pPr>
            <a:endParaRPr/>
          </a:p>
        </p:txBody>
      </p:sp>
      <p:sp>
        <p:nvSpPr>
          <p:cNvPr id="6" name="Google Shape;14;p21"/>
          <p:cNvSpPr txBox="1">
            <a:spLocks noGrp="1"/>
          </p:cNvSpPr>
          <p:nvPr>
            <p:ph type="sldNum" idx="13"/>
          </p:nvPr>
        </p:nvSpPr>
        <p:spPr>
          <a:ln/>
        </p:spPr>
        <p:txBody>
          <a:bodyPr/>
          <a:lstStyle>
            <a:lvl1pPr>
              <a:defRPr/>
            </a:lvl1pPr>
          </a:lstStyle>
          <a:p>
            <a:pPr>
              <a:defRPr/>
            </a:pPr>
            <a:fld id="{AD0A1173-FADF-4D4E-9477-D10B52F8F9D7}" type="slidenum">
              <a:rPr lang="uk-UA"/>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єкти"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717709" y="402484"/>
            <a:ext cx="9003983" cy="1461188"/>
          </a:xfrm>
          <a:prstGeom prst="rect">
            <a:avLst/>
          </a:prstGeom>
          <a:noFill/>
          <a:ln>
            <a:noFill/>
          </a:ln>
        </p:spPr>
        <p:txBody>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717709" y="2012414"/>
            <a:ext cx="4436745" cy="4796544"/>
          </a:xfrm>
          <a:prstGeom prst="rect">
            <a:avLst/>
          </a:prstGeom>
          <a:noFill/>
          <a:ln>
            <a:noFill/>
          </a:ln>
        </p:spPr>
        <p:txBody>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36" name="Google Shape;36;p25"/>
          <p:cNvSpPr txBox="1">
            <a:spLocks noGrp="1"/>
          </p:cNvSpPr>
          <p:nvPr>
            <p:ph type="body" idx="2"/>
          </p:nvPr>
        </p:nvSpPr>
        <p:spPr>
          <a:xfrm>
            <a:off x="5284946" y="2012414"/>
            <a:ext cx="4436745" cy="4796544"/>
          </a:xfrm>
          <a:prstGeom prst="rect">
            <a:avLst/>
          </a:prstGeom>
          <a:noFill/>
          <a:ln>
            <a:noFill/>
          </a:ln>
        </p:spPr>
        <p:txBody>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5" name="Google Shape;12;p21"/>
          <p:cNvSpPr txBox="1">
            <a:spLocks noGrp="1"/>
          </p:cNvSpPr>
          <p:nvPr>
            <p:ph type="dt" idx="11"/>
          </p:nvPr>
        </p:nvSpPr>
        <p:spPr>
          <a:ln/>
        </p:spPr>
        <p:txBody>
          <a:bodyPr/>
          <a:lstStyle>
            <a:lvl1pPr>
              <a:defRPr/>
            </a:lvl1pPr>
          </a:lstStyle>
          <a:p>
            <a:pPr>
              <a:defRPr/>
            </a:pPr>
            <a:endParaRPr/>
          </a:p>
        </p:txBody>
      </p:sp>
      <p:sp>
        <p:nvSpPr>
          <p:cNvPr id="6" name="Google Shape;13;p21"/>
          <p:cNvSpPr txBox="1">
            <a:spLocks noGrp="1"/>
          </p:cNvSpPr>
          <p:nvPr>
            <p:ph type="ftr" idx="12"/>
          </p:nvPr>
        </p:nvSpPr>
        <p:spPr>
          <a:ln/>
        </p:spPr>
        <p:txBody>
          <a:bodyPr/>
          <a:lstStyle>
            <a:lvl1pPr>
              <a:defRPr/>
            </a:lvl1pPr>
          </a:lstStyle>
          <a:p>
            <a:pPr>
              <a:defRPr/>
            </a:pPr>
            <a:endParaRPr/>
          </a:p>
        </p:txBody>
      </p:sp>
      <p:sp>
        <p:nvSpPr>
          <p:cNvPr id="7" name="Google Shape;14;p21"/>
          <p:cNvSpPr txBox="1">
            <a:spLocks noGrp="1"/>
          </p:cNvSpPr>
          <p:nvPr>
            <p:ph type="sldNum" idx="13"/>
          </p:nvPr>
        </p:nvSpPr>
        <p:spPr>
          <a:ln/>
        </p:spPr>
        <p:txBody>
          <a:bodyPr/>
          <a:lstStyle>
            <a:lvl1pPr>
              <a:defRPr/>
            </a:lvl1pPr>
          </a:lstStyle>
          <a:p>
            <a:pPr>
              <a:defRPr/>
            </a:pPr>
            <a:fld id="{15B1B6CC-FD9A-4441-B2C9-C7AF858E342E}" type="slidenum">
              <a:rPr lang="uk-UA"/>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Порівняння"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719068" y="402484"/>
            <a:ext cx="9003983" cy="1461188"/>
          </a:xfrm>
          <a:prstGeom prst="rect">
            <a:avLst/>
          </a:prstGeom>
          <a:noFill/>
          <a:ln>
            <a:noFill/>
          </a:ln>
        </p:spPr>
        <p:txBody>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719070" y="1853171"/>
            <a:ext cx="4416355" cy="908210"/>
          </a:xfrm>
          <a:prstGeom prst="rect">
            <a:avLst/>
          </a:prstGeom>
          <a:noFill/>
          <a:ln>
            <a:noFill/>
          </a:ln>
        </p:spPr>
        <p:txBody>
          <a:bodyPr anchor="b"/>
          <a:lstStyle>
            <a:lvl1pPr marL="457200" lvl="0" indent="-228600" algn="l">
              <a:lnSpc>
                <a:spcPct val="90000"/>
              </a:lnSpc>
              <a:spcBef>
                <a:spcPts val="1102"/>
              </a:spcBef>
              <a:spcAft>
                <a:spcPts val="0"/>
              </a:spcAft>
              <a:buClr>
                <a:schemeClr val="dk1"/>
              </a:buClr>
              <a:buSzPts val="2646"/>
              <a:buNone/>
              <a:defRPr sz="2646" b="1"/>
            </a:lvl1pPr>
            <a:lvl2pPr marL="914400" lvl="1" indent="-228600" algn="l">
              <a:lnSpc>
                <a:spcPct val="90000"/>
              </a:lnSpc>
              <a:spcBef>
                <a:spcPts val="551"/>
              </a:spcBef>
              <a:spcAft>
                <a:spcPts val="0"/>
              </a:spcAft>
              <a:buClr>
                <a:schemeClr val="dk1"/>
              </a:buClr>
              <a:buSzPts val="2205"/>
              <a:buNone/>
              <a:defRPr sz="2205" b="1"/>
            </a:lvl2pPr>
            <a:lvl3pPr marL="1371600" lvl="2" indent="-228600" algn="l">
              <a:lnSpc>
                <a:spcPct val="90000"/>
              </a:lnSpc>
              <a:spcBef>
                <a:spcPts val="551"/>
              </a:spcBef>
              <a:spcAft>
                <a:spcPts val="0"/>
              </a:spcAft>
              <a:buClr>
                <a:schemeClr val="dk1"/>
              </a:buClr>
              <a:buSzPts val="1984"/>
              <a:buNone/>
              <a:defRPr sz="1984" b="1"/>
            </a:lvl3pPr>
            <a:lvl4pPr marL="1828800" lvl="3" indent="-228600" algn="l">
              <a:lnSpc>
                <a:spcPct val="90000"/>
              </a:lnSpc>
              <a:spcBef>
                <a:spcPts val="551"/>
              </a:spcBef>
              <a:spcAft>
                <a:spcPts val="0"/>
              </a:spcAft>
              <a:buClr>
                <a:schemeClr val="dk1"/>
              </a:buClr>
              <a:buSzPts val="1764"/>
              <a:buNone/>
              <a:defRPr sz="1764" b="1"/>
            </a:lvl4pPr>
            <a:lvl5pPr marL="2286000" lvl="4" indent="-228600" algn="l">
              <a:lnSpc>
                <a:spcPct val="90000"/>
              </a:lnSpc>
              <a:spcBef>
                <a:spcPts val="551"/>
              </a:spcBef>
              <a:spcAft>
                <a:spcPts val="0"/>
              </a:spcAft>
              <a:buClr>
                <a:schemeClr val="dk1"/>
              </a:buClr>
              <a:buSzPts val="1764"/>
              <a:buNone/>
              <a:defRPr sz="1764" b="1"/>
            </a:lvl5pPr>
            <a:lvl6pPr marL="2743200" lvl="5" indent="-228600" algn="l">
              <a:lnSpc>
                <a:spcPct val="90000"/>
              </a:lnSpc>
              <a:spcBef>
                <a:spcPts val="551"/>
              </a:spcBef>
              <a:spcAft>
                <a:spcPts val="0"/>
              </a:spcAft>
              <a:buClr>
                <a:schemeClr val="dk1"/>
              </a:buClr>
              <a:buSzPts val="1764"/>
              <a:buNone/>
              <a:defRPr sz="1764" b="1"/>
            </a:lvl6pPr>
            <a:lvl7pPr marL="3200400" lvl="6" indent="-228600" algn="l">
              <a:lnSpc>
                <a:spcPct val="90000"/>
              </a:lnSpc>
              <a:spcBef>
                <a:spcPts val="551"/>
              </a:spcBef>
              <a:spcAft>
                <a:spcPts val="0"/>
              </a:spcAft>
              <a:buClr>
                <a:schemeClr val="dk1"/>
              </a:buClr>
              <a:buSzPts val="1764"/>
              <a:buNone/>
              <a:defRPr sz="1764" b="1"/>
            </a:lvl7pPr>
            <a:lvl8pPr marL="3657600" lvl="7" indent="-228600" algn="l">
              <a:lnSpc>
                <a:spcPct val="90000"/>
              </a:lnSpc>
              <a:spcBef>
                <a:spcPts val="551"/>
              </a:spcBef>
              <a:spcAft>
                <a:spcPts val="0"/>
              </a:spcAft>
              <a:buClr>
                <a:schemeClr val="dk1"/>
              </a:buClr>
              <a:buSzPts val="1764"/>
              <a:buNone/>
              <a:defRPr sz="1764" b="1"/>
            </a:lvl8pPr>
            <a:lvl9pPr marL="4114800" lvl="8" indent="-228600" algn="l">
              <a:lnSpc>
                <a:spcPct val="90000"/>
              </a:lnSpc>
              <a:spcBef>
                <a:spcPts val="551"/>
              </a:spcBef>
              <a:spcAft>
                <a:spcPts val="0"/>
              </a:spcAft>
              <a:buClr>
                <a:schemeClr val="dk1"/>
              </a:buClr>
              <a:buSzPts val="1764"/>
              <a:buNone/>
              <a:defRPr sz="1764" b="1"/>
            </a:lvl9pPr>
          </a:lstStyle>
          <a:p>
            <a:endParaRPr/>
          </a:p>
        </p:txBody>
      </p:sp>
      <p:sp>
        <p:nvSpPr>
          <p:cNvPr id="43" name="Google Shape;43;p26"/>
          <p:cNvSpPr txBox="1">
            <a:spLocks noGrp="1"/>
          </p:cNvSpPr>
          <p:nvPr>
            <p:ph type="body" idx="2"/>
          </p:nvPr>
        </p:nvSpPr>
        <p:spPr>
          <a:xfrm>
            <a:off x="719070" y="2761381"/>
            <a:ext cx="4416355" cy="4061576"/>
          </a:xfrm>
          <a:prstGeom prst="rect">
            <a:avLst/>
          </a:prstGeom>
          <a:noFill/>
          <a:ln>
            <a:noFill/>
          </a:ln>
        </p:spPr>
        <p:txBody>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5284947" y="1853171"/>
            <a:ext cx="4438105" cy="908210"/>
          </a:xfrm>
          <a:prstGeom prst="rect">
            <a:avLst/>
          </a:prstGeom>
          <a:noFill/>
          <a:ln>
            <a:noFill/>
          </a:ln>
        </p:spPr>
        <p:txBody>
          <a:bodyPr anchor="b"/>
          <a:lstStyle>
            <a:lvl1pPr marL="457200" lvl="0" indent="-228600" algn="l">
              <a:lnSpc>
                <a:spcPct val="90000"/>
              </a:lnSpc>
              <a:spcBef>
                <a:spcPts val="1102"/>
              </a:spcBef>
              <a:spcAft>
                <a:spcPts val="0"/>
              </a:spcAft>
              <a:buClr>
                <a:schemeClr val="dk1"/>
              </a:buClr>
              <a:buSzPts val="2646"/>
              <a:buNone/>
              <a:defRPr sz="2646" b="1"/>
            </a:lvl1pPr>
            <a:lvl2pPr marL="914400" lvl="1" indent="-228600" algn="l">
              <a:lnSpc>
                <a:spcPct val="90000"/>
              </a:lnSpc>
              <a:spcBef>
                <a:spcPts val="551"/>
              </a:spcBef>
              <a:spcAft>
                <a:spcPts val="0"/>
              </a:spcAft>
              <a:buClr>
                <a:schemeClr val="dk1"/>
              </a:buClr>
              <a:buSzPts val="2205"/>
              <a:buNone/>
              <a:defRPr sz="2205" b="1"/>
            </a:lvl2pPr>
            <a:lvl3pPr marL="1371600" lvl="2" indent="-228600" algn="l">
              <a:lnSpc>
                <a:spcPct val="90000"/>
              </a:lnSpc>
              <a:spcBef>
                <a:spcPts val="551"/>
              </a:spcBef>
              <a:spcAft>
                <a:spcPts val="0"/>
              </a:spcAft>
              <a:buClr>
                <a:schemeClr val="dk1"/>
              </a:buClr>
              <a:buSzPts val="1984"/>
              <a:buNone/>
              <a:defRPr sz="1984" b="1"/>
            </a:lvl3pPr>
            <a:lvl4pPr marL="1828800" lvl="3" indent="-228600" algn="l">
              <a:lnSpc>
                <a:spcPct val="90000"/>
              </a:lnSpc>
              <a:spcBef>
                <a:spcPts val="551"/>
              </a:spcBef>
              <a:spcAft>
                <a:spcPts val="0"/>
              </a:spcAft>
              <a:buClr>
                <a:schemeClr val="dk1"/>
              </a:buClr>
              <a:buSzPts val="1764"/>
              <a:buNone/>
              <a:defRPr sz="1764" b="1"/>
            </a:lvl4pPr>
            <a:lvl5pPr marL="2286000" lvl="4" indent="-228600" algn="l">
              <a:lnSpc>
                <a:spcPct val="90000"/>
              </a:lnSpc>
              <a:spcBef>
                <a:spcPts val="551"/>
              </a:spcBef>
              <a:spcAft>
                <a:spcPts val="0"/>
              </a:spcAft>
              <a:buClr>
                <a:schemeClr val="dk1"/>
              </a:buClr>
              <a:buSzPts val="1764"/>
              <a:buNone/>
              <a:defRPr sz="1764" b="1"/>
            </a:lvl5pPr>
            <a:lvl6pPr marL="2743200" lvl="5" indent="-228600" algn="l">
              <a:lnSpc>
                <a:spcPct val="90000"/>
              </a:lnSpc>
              <a:spcBef>
                <a:spcPts val="551"/>
              </a:spcBef>
              <a:spcAft>
                <a:spcPts val="0"/>
              </a:spcAft>
              <a:buClr>
                <a:schemeClr val="dk1"/>
              </a:buClr>
              <a:buSzPts val="1764"/>
              <a:buNone/>
              <a:defRPr sz="1764" b="1"/>
            </a:lvl6pPr>
            <a:lvl7pPr marL="3200400" lvl="6" indent="-228600" algn="l">
              <a:lnSpc>
                <a:spcPct val="90000"/>
              </a:lnSpc>
              <a:spcBef>
                <a:spcPts val="551"/>
              </a:spcBef>
              <a:spcAft>
                <a:spcPts val="0"/>
              </a:spcAft>
              <a:buClr>
                <a:schemeClr val="dk1"/>
              </a:buClr>
              <a:buSzPts val="1764"/>
              <a:buNone/>
              <a:defRPr sz="1764" b="1"/>
            </a:lvl7pPr>
            <a:lvl8pPr marL="3657600" lvl="7" indent="-228600" algn="l">
              <a:lnSpc>
                <a:spcPct val="90000"/>
              </a:lnSpc>
              <a:spcBef>
                <a:spcPts val="551"/>
              </a:spcBef>
              <a:spcAft>
                <a:spcPts val="0"/>
              </a:spcAft>
              <a:buClr>
                <a:schemeClr val="dk1"/>
              </a:buClr>
              <a:buSzPts val="1764"/>
              <a:buNone/>
              <a:defRPr sz="1764" b="1"/>
            </a:lvl8pPr>
            <a:lvl9pPr marL="4114800" lvl="8" indent="-228600" algn="l">
              <a:lnSpc>
                <a:spcPct val="90000"/>
              </a:lnSpc>
              <a:spcBef>
                <a:spcPts val="551"/>
              </a:spcBef>
              <a:spcAft>
                <a:spcPts val="0"/>
              </a:spcAft>
              <a:buClr>
                <a:schemeClr val="dk1"/>
              </a:buClr>
              <a:buSzPts val="1764"/>
              <a:buNone/>
              <a:defRPr sz="1764" b="1"/>
            </a:lvl9pPr>
          </a:lstStyle>
          <a:p>
            <a:endParaRPr/>
          </a:p>
        </p:txBody>
      </p:sp>
      <p:sp>
        <p:nvSpPr>
          <p:cNvPr id="45" name="Google Shape;45;p26"/>
          <p:cNvSpPr txBox="1">
            <a:spLocks noGrp="1"/>
          </p:cNvSpPr>
          <p:nvPr>
            <p:ph type="body" idx="4"/>
          </p:nvPr>
        </p:nvSpPr>
        <p:spPr>
          <a:xfrm>
            <a:off x="5284947" y="2761381"/>
            <a:ext cx="4438105" cy="4061576"/>
          </a:xfrm>
          <a:prstGeom prst="rect">
            <a:avLst/>
          </a:prstGeom>
          <a:noFill/>
          <a:ln>
            <a:noFill/>
          </a:ln>
        </p:spPr>
        <p:txBody>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7" name="Google Shape;12;p21"/>
          <p:cNvSpPr txBox="1">
            <a:spLocks noGrp="1"/>
          </p:cNvSpPr>
          <p:nvPr>
            <p:ph type="dt" idx="11"/>
          </p:nvPr>
        </p:nvSpPr>
        <p:spPr>
          <a:ln/>
        </p:spPr>
        <p:txBody>
          <a:bodyPr/>
          <a:lstStyle>
            <a:lvl1pPr>
              <a:defRPr/>
            </a:lvl1pPr>
          </a:lstStyle>
          <a:p>
            <a:pPr>
              <a:defRPr/>
            </a:pPr>
            <a:endParaRPr/>
          </a:p>
        </p:txBody>
      </p:sp>
      <p:sp>
        <p:nvSpPr>
          <p:cNvPr id="8" name="Google Shape;13;p21"/>
          <p:cNvSpPr txBox="1">
            <a:spLocks noGrp="1"/>
          </p:cNvSpPr>
          <p:nvPr>
            <p:ph type="ftr" idx="12"/>
          </p:nvPr>
        </p:nvSpPr>
        <p:spPr>
          <a:ln/>
        </p:spPr>
        <p:txBody>
          <a:bodyPr/>
          <a:lstStyle>
            <a:lvl1pPr>
              <a:defRPr/>
            </a:lvl1pPr>
          </a:lstStyle>
          <a:p>
            <a:pPr>
              <a:defRPr/>
            </a:pPr>
            <a:endParaRPr/>
          </a:p>
        </p:txBody>
      </p:sp>
      <p:sp>
        <p:nvSpPr>
          <p:cNvPr id="9" name="Google Shape;14;p21"/>
          <p:cNvSpPr txBox="1">
            <a:spLocks noGrp="1"/>
          </p:cNvSpPr>
          <p:nvPr>
            <p:ph type="sldNum" idx="13"/>
          </p:nvPr>
        </p:nvSpPr>
        <p:spPr>
          <a:ln/>
        </p:spPr>
        <p:txBody>
          <a:bodyPr/>
          <a:lstStyle>
            <a:lvl1pPr>
              <a:defRPr/>
            </a:lvl1pPr>
          </a:lstStyle>
          <a:p>
            <a:pPr>
              <a:defRPr/>
            </a:pPr>
            <a:fld id="{78A6EDE9-FAAC-463E-AFE8-324706170FEC}" type="slidenum">
              <a:rPr lang="uk-UA"/>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Лише заголовок"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717709" y="402484"/>
            <a:ext cx="9003983" cy="1461188"/>
          </a:xfrm>
          <a:prstGeom prst="rect">
            <a:avLst/>
          </a:prstGeom>
          <a:noFill/>
          <a:ln>
            <a:noFill/>
          </a:ln>
        </p:spPr>
        <p:txBody>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Google Shape;12;p21"/>
          <p:cNvSpPr txBox="1">
            <a:spLocks noGrp="1"/>
          </p:cNvSpPr>
          <p:nvPr>
            <p:ph type="dt" idx="11"/>
          </p:nvPr>
        </p:nvSpPr>
        <p:spPr>
          <a:ln/>
        </p:spPr>
        <p:txBody>
          <a:bodyPr/>
          <a:lstStyle>
            <a:lvl1pPr>
              <a:defRPr/>
            </a:lvl1pPr>
          </a:lstStyle>
          <a:p>
            <a:pPr>
              <a:defRPr/>
            </a:pPr>
            <a:endParaRPr/>
          </a:p>
        </p:txBody>
      </p:sp>
      <p:sp>
        <p:nvSpPr>
          <p:cNvPr id="4" name="Google Shape;13;p21"/>
          <p:cNvSpPr txBox="1">
            <a:spLocks noGrp="1"/>
          </p:cNvSpPr>
          <p:nvPr>
            <p:ph type="ftr" idx="12"/>
          </p:nvPr>
        </p:nvSpPr>
        <p:spPr>
          <a:ln/>
        </p:spPr>
        <p:txBody>
          <a:bodyPr/>
          <a:lstStyle>
            <a:lvl1pPr>
              <a:defRPr/>
            </a:lvl1pPr>
          </a:lstStyle>
          <a:p>
            <a:pPr>
              <a:defRPr/>
            </a:pPr>
            <a:endParaRPr/>
          </a:p>
        </p:txBody>
      </p:sp>
      <p:sp>
        <p:nvSpPr>
          <p:cNvPr id="5" name="Google Shape;14;p21"/>
          <p:cNvSpPr txBox="1">
            <a:spLocks noGrp="1"/>
          </p:cNvSpPr>
          <p:nvPr>
            <p:ph type="sldNum" idx="13"/>
          </p:nvPr>
        </p:nvSpPr>
        <p:spPr>
          <a:ln/>
        </p:spPr>
        <p:txBody>
          <a:bodyPr/>
          <a:lstStyle>
            <a:lvl1pPr>
              <a:defRPr/>
            </a:lvl1pPr>
          </a:lstStyle>
          <a:p>
            <a:pPr>
              <a:defRPr/>
            </a:pPr>
            <a:fld id="{29C709FB-9828-4B5C-A700-36426F5E9805}" type="slidenum">
              <a:rPr lang="uk-UA"/>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ий слайд" type="blank">
  <p:cSld name="BLANK">
    <p:spTree>
      <p:nvGrpSpPr>
        <p:cNvPr id="1" name="Shape 54"/>
        <p:cNvGrpSpPr/>
        <p:nvPr/>
      </p:nvGrpSpPr>
      <p:grpSpPr>
        <a:xfrm>
          <a:off x="0" y="0"/>
          <a:ext cx="0" cy="0"/>
          <a:chOff x="0" y="0"/>
          <a:chExt cx="0" cy="0"/>
        </a:xfrm>
      </p:grpSpPr>
      <p:sp>
        <p:nvSpPr>
          <p:cNvPr id="2" name="Google Shape;12;p21"/>
          <p:cNvSpPr txBox="1">
            <a:spLocks noGrp="1"/>
          </p:cNvSpPr>
          <p:nvPr>
            <p:ph type="dt" idx="11"/>
          </p:nvPr>
        </p:nvSpPr>
        <p:spPr>
          <a:ln/>
        </p:spPr>
        <p:txBody>
          <a:bodyPr/>
          <a:lstStyle>
            <a:lvl1pPr>
              <a:defRPr/>
            </a:lvl1pPr>
          </a:lstStyle>
          <a:p>
            <a:pPr>
              <a:defRPr/>
            </a:pPr>
            <a:endParaRPr/>
          </a:p>
        </p:txBody>
      </p:sp>
      <p:sp>
        <p:nvSpPr>
          <p:cNvPr id="3" name="Google Shape;13;p21"/>
          <p:cNvSpPr txBox="1">
            <a:spLocks noGrp="1"/>
          </p:cNvSpPr>
          <p:nvPr>
            <p:ph type="ftr" idx="12"/>
          </p:nvPr>
        </p:nvSpPr>
        <p:spPr>
          <a:ln/>
        </p:spPr>
        <p:txBody>
          <a:bodyPr/>
          <a:lstStyle>
            <a:lvl1pPr>
              <a:defRPr/>
            </a:lvl1pPr>
          </a:lstStyle>
          <a:p>
            <a:pPr>
              <a:defRPr/>
            </a:pPr>
            <a:endParaRPr/>
          </a:p>
        </p:txBody>
      </p:sp>
      <p:sp>
        <p:nvSpPr>
          <p:cNvPr id="4" name="Google Shape;14;p21"/>
          <p:cNvSpPr txBox="1">
            <a:spLocks noGrp="1"/>
          </p:cNvSpPr>
          <p:nvPr>
            <p:ph type="sldNum" idx="13"/>
          </p:nvPr>
        </p:nvSpPr>
        <p:spPr>
          <a:ln/>
        </p:spPr>
        <p:txBody>
          <a:bodyPr/>
          <a:lstStyle>
            <a:lvl1pPr>
              <a:defRPr/>
            </a:lvl1pPr>
          </a:lstStyle>
          <a:p>
            <a:pPr>
              <a:defRPr/>
            </a:pPr>
            <a:fld id="{BE98A44F-66E4-4AB4-AF75-CF2B44F2C798}" type="slidenum">
              <a:rPr lang="uk-UA"/>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Вміст і підпис"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719069" y="503978"/>
            <a:ext cx="3366978" cy="1763924"/>
          </a:xfrm>
          <a:prstGeom prst="rect">
            <a:avLst/>
          </a:prstGeom>
          <a:noFill/>
          <a:ln>
            <a:noFill/>
          </a:ln>
        </p:spPr>
        <p:txBody>
          <a:bodyPr anchor="b"/>
          <a:lstStyle>
            <a:lvl1pPr lvl="0" algn="l">
              <a:lnSpc>
                <a:spcPct val="90000"/>
              </a:lnSpc>
              <a:spcBef>
                <a:spcPts val="0"/>
              </a:spcBef>
              <a:spcAft>
                <a:spcPts val="0"/>
              </a:spcAft>
              <a:buClr>
                <a:schemeClr val="dk1"/>
              </a:buClr>
              <a:buSzPts val="3527"/>
              <a:buFont typeface="Calibri"/>
              <a:buNone/>
              <a:defRPr sz="35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4438105" y="1088455"/>
            <a:ext cx="5284946" cy="5372269"/>
          </a:xfrm>
          <a:prstGeom prst="rect">
            <a:avLst/>
          </a:prstGeom>
          <a:noFill/>
          <a:ln>
            <a:noFill/>
          </a:ln>
        </p:spPr>
        <p:txBody>
          <a:bodyPr/>
          <a:lstStyle>
            <a:lvl1pPr marL="457200" lvl="0" indent="-452564" algn="l">
              <a:lnSpc>
                <a:spcPct val="90000"/>
              </a:lnSpc>
              <a:spcBef>
                <a:spcPts val="1102"/>
              </a:spcBef>
              <a:spcAft>
                <a:spcPts val="0"/>
              </a:spcAft>
              <a:buClr>
                <a:schemeClr val="dk1"/>
              </a:buClr>
              <a:buSzPts val="3527"/>
              <a:buChar char="•"/>
              <a:defRPr sz="3527"/>
            </a:lvl1pPr>
            <a:lvl2pPr marL="914400" lvl="1" indent="-424561" algn="l">
              <a:lnSpc>
                <a:spcPct val="90000"/>
              </a:lnSpc>
              <a:spcBef>
                <a:spcPts val="551"/>
              </a:spcBef>
              <a:spcAft>
                <a:spcPts val="0"/>
              </a:spcAft>
              <a:buClr>
                <a:schemeClr val="dk1"/>
              </a:buClr>
              <a:buSzPts val="3086"/>
              <a:buChar char="•"/>
              <a:defRPr sz="3086"/>
            </a:lvl2pPr>
            <a:lvl3pPr marL="1371600" lvl="2" indent="-396620" algn="l">
              <a:lnSpc>
                <a:spcPct val="90000"/>
              </a:lnSpc>
              <a:spcBef>
                <a:spcPts val="551"/>
              </a:spcBef>
              <a:spcAft>
                <a:spcPts val="0"/>
              </a:spcAft>
              <a:buClr>
                <a:schemeClr val="dk1"/>
              </a:buClr>
              <a:buSzPts val="2646"/>
              <a:buChar char="•"/>
              <a:defRPr sz="2646"/>
            </a:lvl3pPr>
            <a:lvl4pPr marL="1828800" lvl="3" indent="-368617" algn="l">
              <a:lnSpc>
                <a:spcPct val="90000"/>
              </a:lnSpc>
              <a:spcBef>
                <a:spcPts val="551"/>
              </a:spcBef>
              <a:spcAft>
                <a:spcPts val="0"/>
              </a:spcAft>
              <a:buClr>
                <a:schemeClr val="dk1"/>
              </a:buClr>
              <a:buSzPts val="2205"/>
              <a:buChar char="•"/>
              <a:defRPr sz="2205"/>
            </a:lvl4pPr>
            <a:lvl5pPr marL="2286000" lvl="4" indent="-368617" algn="l">
              <a:lnSpc>
                <a:spcPct val="90000"/>
              </a:lnSpc>
              <a:spcBef>
                <a:spcPts val="551"/>
              </a:spcBef>
              <a:spcAft>
                <a:spcPts val="0"/>
              </a:spcAft>
              <a:buClr>
                <a:schemeClr val="dk1"/>
              </a:buClr>
              <a:buSzPts val="2205"/>
              <a:buChar char="•"/>
              <a:defRPr sz="2205"/>
            </a:lvl5pPr>
            <a:lvl6pPr marL="2743200" lvl="5" indent="-368617" algn="l">
              <a:lnSpc>
                <a:spcPct val="90000"/>
              </a:lnSpc>
              <a:spcBef>
                <a:spcPts val="551"/>
              </a:spcBef>
              <a:spcAft>
                <a:spcPts val="0"/>
              </a:spcAft>
              <a:buClr>
                <a:schemeClr val="dk1"/>
              </a:buClr>
              <a:buSzPts val="2205"/>
              <a:buChar char="•"/>
              <a:defRPr sz="2205"/>
            </a:lvl6pPr>
            <a:lvl7pPr marL="3200400" lvl="6" indent="-368617" algn="l">
              <a:lnSpc>
                <a:spcPct val="90000"/>
              </a:lnSpc>
              <a:spcBef>
                <a:spcPts val="551"/>
              </a:spcBef>
              <a:spcAft>
                <a:spcPts val="0"/>
              </a:spcAft>
              <a:buClr>
                <a:schemeClr val="dk1"/>
              </a:buClr>
              <a:buSzPts val="2205"/>
              <a:buChar char="•"/>
              <a:defRPr sz="2205"/>
            </a:lvl7pPr>
            <a:lvl8pPr marL="3657600" lvl="7" indent="-368617" algn="l">
              <a:lnSpc>
                <a:spcPct val="90000"/>
              </a:lnSpc>
              <a:spcBef>
                <a:spcPts val="551"/>
              </a:spcBef>
              <a:spcAft>
                <a:spcPts val="0"/>
              </a:spcAft>
              <a:buClr>
                <a:schemeClr val="dk1"/>
              </a:buClr>
              <a:buSzPts val="2205"/>
              <a:buChar char="•"/>
              <a:defRPr sz="2205"/>
            </a:lvl8pPr>
            <a:lvl9pPr marL="4114800" lvl="8" indent="-368617" algn="l">
              <a:lnSpc>
                <a:spcPct val="90000"/>
              </a:lnSpc>
              <a:spcBef>
                <a:spcPts val="551"/>
              </a:spcBef>
              <a:spcAft>
                <a:spcPts val="0"/>
              </a:spcAft>
              <a:buClr>
                <a:schemeClr val="dk1"/>
              </a:buClr>
              <a:buSzPts val="2205"/>
              <a:buChar char="•"/>
              <a:defRPr sz="2205"/>
            </a:lvl9pPr>
          </a:lstStyle>
          <a:p>
            <a:endParaRPr/>
          </a:p>
        </p:txBody>
      </p:sp>
      <p:sp>
        <p:nvSpPr>
          <p:cNvPr id="61" name="Google Shape;61;p29"/>
          <p:cNvSpPr txBox="1">
            <a:spLocks noGrp="1"/>
          </p:cNvSpPr>
          <p:nvPr>
            <p:ph type="body" idx="2"/>
          </p:nvPr>
        </p:nvSpPr>
        <p:spPr>
          <a:xfrm>
            <a:off x="719069" y="2267902"/>
            <a:ext cx="3366978" cy="4201570"/>
          </a:xfrm>
          <a:prstGeom prst="rect">
            <a:avLst/>
          </a:prstGeom>
          <a:noFill/>
          <a:ln>
            <a:noFill/>
          </a:ln>
        </p:spPr>
        <p:txBody>
          <a:bodyPr/>
          <a:lstStyle>
            <a:lvl1pPr marL="457200" lvl="0" indent="-228600" algn="l">
              <a:lnSpc>
                <a:spcPct val="90000"/>
              </a:lnSpc>
              <a:spcBef>
                <a:spcPts val="1102"/>
              </a:spcBef>
              <a:spcAft>
                <a:spcPts val="0"/>
              </a:spcAft>
              <a:buClr>
                <a:schemeClr val="dk1"/>
              </a:buClr>
              <a:buSzPts val="1764"/>
              <a:buNone/>
              <a:defRPr sz="1764"/>
            </a:lvl1pPr>
            <a:lvl2pPr marL="914400" lvl="1" indent="-228600" algn="l">
              <a:lnSpc>
                <a:spcPct val="90000"/>
              </a:lnSpc>
              <a:spcBef>
                <a:spcPts val="551"/>
              </a:spcBef>
              <a:spcAft>
                <a:spcPts val="0"/>
              </a:spcAft>
              <a:buClr>
                <a:schemeClr val="dk1"/>
              </a:buClr>
              <a:buSzPts val="1543"/>
              <a:buNone/>
              <a:defRPr sz="1543"/>
            </a:lvl2pPr>
            <a:lvl3pPr marL="1371600" lvl="2" indent="-228600" algn="l">
              <a:lnSpc>
                <a:spcPct val="90000"/>
              </a:lnSpc>
              <a:spcBef>
                <a:spcPts val="551"/>
              </a:spcBef>
              <a:spcAft>
                <a:spcPts val="0"/>
              </a:spcAft>
              <a:buClr>
                <a:schemeClr val="dk1"/>
              </a:buClr>
              <a:buSzPts val="1323"/>
              <a:buNone/>
              <a:defRPr sz="1323"/>
            </a:lvl3pPr>
            <a:lvl4pPr marL="1828800" lvl="3" indent="-228600" algn="l">
              <a:lnSpc>
                <a:spcPct val="90000"/>
              </a:lnSpc>
              <a:spcBef>
                <a:spcPts val="551"/>
              </a:spcBef>
              <a:spcAft>
                <a:spcPts val="0"/>
              </a:spcAft>
              <a:buClr>
                <a:schemeClr val="dk1"/>
              </a:buClr>
              <a:buSzPts val="1102"/>
              <a:buNone/>
              <a:defRPr sz="1102"/>
            </a:lvl4pPr>
            <a:lvl5pPr marL="2286000" lvl="4" indent="-228600" algn="l">
              <a:lnSpc>
                <a:spcPct val="90000"/>
              </a:lnSpc>
              <a:spcBef>
                <a:spcPts val="551"/>
              </a:spcBef>
              <a:spcAft>
                <a:spcPts val="0"/>
              </a:spcAft>
              <a:buClr>
                <a:schemeClr val="dk1"/>
              </a:buClr>
              <a:buSzPts val="1102"/>
              <a:buNone/>
              <a:defRPr sz="1102"/>
            </a:lvl5pPr>
            <a:lvl6pPr marL="2743200" lvl="5" indent="-228600" algn="l">
              <a:lnSpc>
                <a:spcPct val="90000"/>
              </a:lnSpc>
              <a:spcBef>
                <a:spcPts val="551"/>
              </a:spcBef>
              <a:spcAft>
                <a:spcPts val="0"/>
              </a:spcAft>
              <a:buClr>
                <a:schemeClr val="dk1"/>
              </a:buClr>
              <a:buSzPts val="1102"/>
              <a:buNone/>
              <a:defRPr sz="1102"/>
            </a:lvl6pPr>
            <a:lvl7pPr marL="3200400" lvl="6" indent="-228600" algn="l">
              <a:lnSpc>
                <a:spcPct val="90000"/>
              </a:lnSpc>
              <a:spcBef>
                <a:spcPts val="551"/>
              </a:spcBef>
              <a:spcAft>
                <a:spcPts val="0"/>
              </a:spcAft>
              <a:buClr>
                <a:schemeClr val="dk1"/>
              </a:buClr>
              <a:buSzPts val="1102"/>
              <a:buNone/>
              <a:defRPr sz="1102"/>
            </a:lvl7pPr>
            <a:lvl8pPr marL="3657600" lvl="7" indent="-228600" algn="l">
              <a:lnSpc>
                <a:spcPct val="90000"/>
              </a:lnSpc>
              <a:spcBef>
                <a:spcPts val="551"/>
              </a:spcBef>
              <a:spcAft>
                <a:spcPts val="0"/>
              </a:spcAft>
              <a:buClr>
                <a:schemeClr val="dk1"/>
              </a:buClr>
              <a:buSzPts val="1102"/>
              <a:buNone/>
              <a:defRPr sz="1102"/>
            </a:lvl8pPr>
            <a:lvl9pPr marL="4114800" lvl="8" indent="-228600" algn="l">
              <a:lnSpc>
                <a:spcPct val="90000"/>
              </a:lnSpc>
              <a:spcBef>
                <a:spcPts val="551"/>
              </a:spcBef>
              <a:spcAft>
                <a:spcPts val="0"/>
              </a:spcAft>
              <a:buClr>
                <a:schemeClr val="dk1"/>
              </a:buClr>
              <a:buSzPts val="1102"/>
              <a:buNone/>
              <a:defRPr sz="1102"/>
            </a:lvl9pPr>
          </a:lstStyle>
          <a:p>
            <a:endParaRPr/>
          </a:p>
        </p:txBody>
      </p:sp>
      <p:sp>
        <p:nvSpPr>
          <p:cNvPr id="5" name="Google Shape;12;p21"/>
          <p:cNvSpPr txBox="1">
            <a:spLocks noGrp="1"/>
          </p:cNvSpPr>
          <p:nvPr>
            <p:ph type="dt" idx="11"/>
          </p:nvPr>
        </p:nvSpPr>
        <p:spPr>
          <a:ln/>
        </p:spPr>
        <p:txBody>
          <a:bodyPr/>
          <a:lstStyle>
            <a:lvl1pPr>
              <a:defRPr/>
            </a:lvl1pPr>
          </a:lstStyle>
          <a:p>
            <a:pPr>
              <a:defRPr/>
            </a:pPr>
            <a:endParaRPr/>
          </a:p>
        </p:txBody>
      </p:sp>
      <p:sp>
        <p:nvSpPr>
          <p:cNvPr id="6" name="Google Shape;13;p21"/>
          <p:cNvSpPr txBox="1">
            <a:spLocks noGrp="1"/>
          </p:cNvSpPr>
          <p:nvPr>
            <p:ph type="ftr" idx="12"/>
          </p:nvPr>
        </p:nvSpPr>
        <p:spPr>
          <a:ln/>
        </p:spPr>
        <p:txBody>
          <a:bodyPr/>
          <a:lstStyle>
            <a:lvl1pPr>
              <a:defRPr/>
            </a:lvl1pPr>
          </a:lstStyle>
          <a:p>
            <a:pPr>
              <a:defRPr/>
            </a:pPr>
            <a:endParaRPr/>
          </a:p>
        </p:txBody>
      </p:sp>
      <p:sp>
        <p:nvSpPr>
          <p:cNvPr id="7" name="Google Shape;14;p21"/>
          <p:cNvSpPr txBox="1">
            <a:spLocks noGrp="1"/>
          </p:cNvSpPr>
          <p:nvPr>
            <p:ph type="sldNum" idx="13"/>
          </p:nvPr>
        </p:nvSpPr>
        <p:spPr>
          <a:ln/>
        </p:spPr>
        <p:txBody>
          <a:bodyPr/>
          <a:lstStyle>
            <a:lvl1pPr>
              <a:defRPr/>
            </a:lvl1pPr>
          </a:lstStyle>
          <a:p>
            <a:pPr>
              <a:defRPr/>
            </a:pPr>
            <a:fld id="{07266C4B-9A73-49CF-8E6B-F7CD6FC2EBEF}" type="slidenum">
              <a:rPr lang="uk-UA"/>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і підпис"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719069" y="503978"/>
            <a:ext cx="3366978" cy="1763924"/>
          </a:xfrm>
          <a:prstGeom prst="rect">
            <a:avLst/>
          </a:prstGeom>
          <a:noFill/>
          <a:ln>
            <a:noFill/>
          </a:ln>
        </p:spPr>
        <p:txBody>
          <a:bodyPr anchor="b"/>
          <a:lstStyle>
            <a:lvl1pPr lvl="0" algn="l">
              <a:lnSpc>
                <a:spcPct val="90000"/>
              </a:lnSpc>
              <a:spcBef>
                <a:spcPts val="0"/>
              </a:spcBef>
              <a:spcAft>
                <a:spcPts val="0"/>
              </a:spcAft>
              <a:buClr>
                <a:schemeClr val="dk1"/>
              </a:buClr>
              <a:buSzPts val="3527"/>
              <a:buFont typeface="Calibri"/>
              <a:buNone/>
              <a:defRPr sz="35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a:spLocks noGrp="1"/>
          </p:cNvSpPr>
          <p:nvPr>
            <p:ph type="pic" idx="2"/>
          </p:nvPr>
        </p:nvSpPr>
        <p:spPr>
          <a:xfrm>
            <a:off x="4438105" y="1088455"/>
            <a:ext cx="5284946" cy="5372269"/>
          </a:xfrm>
          <a:prstGeom prst="rect">
            <a:avLst/>
          </a:prstGeom>
          <a:noFill/>
          <a:ln>
            <a:noFill/>
          </a:ln>
        </p:spPr>
        <p:txBody>
          <a:bodyPr/>
          <a:lstStyle/>
          <a:p>
            <a:endParaRPr lang="x-none"/>
          </a:p>
        </p:txBody>
      </p:sp>
      <p:sp>
        <p:nvSpPr>
          <p:cNvPr id="68" name="Google Shape;68;p30"/>
          <p:cNvSpPr txBox="1">
            <a:spLocks noGrp="1"/>
          </p:cNvSpPr>
          <p:nvPr>
            <p:ph type="body" idx="1"/>
          </p:nvPr>
        </p:nvSpPr>
        <p:spPr>
          <a:xfrm>
            <a:off x="719069" y="2267902"/>
            <a:ext cx="3366978" cy="4201570"/>
          </a:xfrm>
          <a:prstGeom prst="rect">
            <a:avLst/>
          </a:prstGeom>
          <a:noFill/>
          <a:ln>
            <a:noFill/>
          </a:ln>
        </p:spPr>
        <p:txBody>
          <a:bodyPr/>
          <a:lstStyle>
            <a:lvl1pPr marL="457200" lvl="0" indent="-228600" algn="l">
              <a:lnSpc>
                <a:spcPct val="90000"/>
              </a:lnSpc>
              <a:spcBef>
                <a:spcPts val="1102"/>
              </a:spcBef>
              <a:spcAft>
                <a:spcPts val="0"/>
              </a:spcAft>
              <a:buClr>
                <a:schemeClr val="dk1"/>
              </a:buClr>
              <a:buSzPts val="1764"/>
              <a:buNone/>
              <a:defRPr sz="1764"/>
            </a:lvl1pPr>
            <a:lvl2pPr marL="914400" lvl="1" indent="-228600" algn="l">
              <a:lnSpc>
                <a:spcPct val="90000"/>
              </a:lnSpc>
              <a:spcBef>
                <a:spcPts val="551"/>
              </a:spcBef>
              <a:spcAft>
                <a:spcPts val="0"/>
              </a:spcAft>
              <a:buClr>
                <a:schemeClr val="dk1"/>
              </a:buClr>
              <a:buSzPts val="1543"/>
              <a:buNone/>
              <a:defRPr sz="1543"/>
            </a:lvl2pPr>
            <a:lvl3pPr marL="1371600" lvl="2" indent="-228600" algn="l">
              <a:lnSpc>
                <a:spcPct val="90000"/>
              </a:lnSpc>
              <a:spcBef>
                <a:spcPts val="551"/>
              </a:spcBef>
              <a:spcAft>
                <a:spcPts val="0"/>
              </a:spcAft>
              <a:buClr>
                <a:schemeClr val="dk1"/>
              </a:buClr>
              <a:buSzPts val="1323"/>
              <a:buNone/>
              <a:defRPr sz="1323"/>
            </a:lvl3pPr>
            <a:lvl4pPr marL="1828800" lvl="3" indent="-228600" algn="l">
              <a:lnSpc>
                <a:spcPct val="90000"/>
              </a:lnSpc>
              <a:spcBef>
                <a:spcPts val="551"/>
              </a:spcBef>
              <a:spcAft>
                <a:spcPts val="0"/>
              </a:spcAft>
              <a:buClr>
                <a:schemeClr val="dk1"/>
              </a:buClr>
              <a:buSzPts val="1102"/>
              <a:buNone/>
              <a:defRPr sz="1102"/>
            </a:lvl4pPr>
            <a:lvl5pPr marL="2286000" lvl="4" indent="-228600" algn="l">
              <a:lnSpc>
                <a:spcPct val="90000"/>
              </a:lnSpc>
              <a:spcBef>
                <a:spcPts val="551"/>
              </a:spcBef>
              <a:spcAft>
                <a:spcPts val="0"/>
              </a:spcAft>
              <a:buClr>
                <a:schemeClr val="dk1"/>
              </a:buClr>
              <a:buSzPts val="1102"/>
              <a:buNone/>
              <a:defRPr sz="1102"/>
            </a:lvl5pPr>
            <a:lvl6pPr marL="2743200" lvl="5" indent="-228600" algn="l">
              <a:lnSpc>
                <a:spcPct val="90000"/>
              </a:lnSpc>
              <a:spcBef>
                <a:spcPts val="551"/>
              </a:spcBef>
              <a:spcAft>
                <a:spcPts val="0"/>
              </a:spcAft>
              <a:buClr>
                <a:schemeClr val="dk1"/>
              </a:buClr>
              <a:buSzPts val="1102"/>
              <a:buNone/>
              <a:defRPr sz="1102"/>
            </a:lvl6pPr>
            <a:lvl7pPr marL="3200400" lvl="6" indent="-228600" algn="l">
              <a:lnSpc>
                <a:spcPct val="90000"/>
              </a:lnSpc>
              <a:spcBef>
                <a:spcPts val="551"/>
              </a:spcBef>
              <a:spcAft>
                <a:spcPts val="0"/>
              </a:spcAft>
              <a:buClr>
                <a:schemeClr val="dk1"/>
              </a:buClr>
              <a:buSzPts val="1102"/>
              <a:buNone/>
              <a:defRPr sz="1102"/>
            </a:lvl7pPr>
            <a:lvl8pPr marL="3657600" lvl="7" indent="-228600" algn="l">
              <a:lnSpc>
                <a:spcPct val="90000"/>
              </a:lnSpc>
              <a:spcBef>
                <a:spcPts val="551"/>
              </a:spcBef>
              <a:spcAft>
                <a:spcPts val="0"/>
              </a:spcAft>
              <a:buClr>
                <a:schemeClr val="dk1"/>
              </a:buClr>
              <a:buSzPts val="1102"/>
              <a:buNone/>
              <a:defRPr sz="1102"/>
            </a:lvl8pPr>
            <a:lvl9pPr marL="4114800" lvl="8" indent="-228600" algn="l">
              <a:lnSpc>
                <a:spcPct val="90000"/>
              </a:lnSpc>
              <a:spcBef>
                <a:spcPts val="551"/>
              </a:spcBef>
              <a:spcAft>
                <a:spcPts val="0"/>
              </a:spcAft>
              <a:buClr>
                <a:schemeClr val="dk1"/>
              </a:buClr>
              <a:buSzPts val="1102"/>
              <a:buNone/>
              <a:defRPr sz="1102"/>
            </a:lvl9pPr>
          </a:lstStyle>
          <a:p>
            <a:endParaRPr/>
          </a:p>
        </p:txBody>
      </p:sp>
      <p:sp>
        <p:nvSpPr>
          <p:cNvPr id="5" name="Google Shape;12;p21"/>
          <p:cNvSpPr txBox="1">
            <a:spLocks noGrp="1"/>
          </p:cNvSpPr>
          <p:nvPr>
            <p:ph type="dt" idx="11"/>
          </p:nvPr>
        </p:nvSpPr>
        <p:spPr>
          <a:ln/>
        </p:spPr>
        <p:txBody>
          <a:bodyPr/>
          <a:lstStyle>
            <a:lvl1pPr>
              <a:defRPr/>
            </a:lvl1pPr>
          </a:lstStyle>
          <a:p>
            <a:pPr>
              <a:defRPr/>
            </a:pPr>
            <a:endParaRPr/>
          </a:p>
        </p:txBody>
      </p:sp>
      <p:sp>
        <p:nvSpPr>
          <p:cNvPr id="6" name="Google Shape;13;p21"/>
          <p:cNvSpPr txBox="1">
            <a:spLocks noGrp="1"/>
          </p:cNvSpPr>
          <p:nvPr>
            <p:ph type="ftr" idx="12"/>
          </p:nvPr>
        </p:nvSpPr>
        <p:spPr>
          <a:ln/>
        </p:spPr>
        <p:txBody>
          <a:bodyPr/>
          <a:lstStyle>
            <a:lvl1pPr>
              <a:defRPr/>
            </a:lvl1pPr>
          </a:lstStyle>
          <a:p>
            <a:pPr>
              <a:defRPr/>
            </a:pPr>
            <a:endParaRPr/>
          </a:p>
        </p:txBody>
      </p:sp>
      <p:sp>
        <p:nvSpPr>
          <p:cNvPr id="7" name="Google Shape;14;p21"/>
          <p:cNvSpPr txBox="1">
            <a:spLocks noGrp="1"/>
          </p:cNvSpPr>
          <p:nvPr>
            <p:ph type="sldNum" idx="13"/>
          </p:nvPr>
        </p:nvSpPr>
        <p:spPr>
          <a:ln/>
        </p:spPr>
        <p:txBody>
          <a:bodyPr/>
          <a:lstStyle>
            <a:lvl1pPr>
              <a:defRPr/>
            </a:lvl1pPr>
          </a:lstStyle>
          <a:p>
            <a:pPr>
              <a:defRPr/>
            </a:pPr>
            <a:fld id="{749CD4FF-52F1-4CFC-AC2C-A23DD00E0C4D}" type="slidenum">
              <a:rPr lang="uk-UA"/>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4B1B5"/>
        </a:solidFill>
        <a:effectLst/>
      </p:bgPr>
    </p:bg>
    <p:spTree>
      <p:nvGrpSpPr>
        <p:cNvPr id="1" name=""/>
        <p:cNvGrpSpPr/>
        <p:nvPr/>
      </p:nvGrpSpPr>
      <p:grpSpPr>
        <a:xfrm>
          <a:off x="0" y="0"/>
          <a:ext cx="0" cy="0"/>
          <a:chOff x="0" y="0"/>
          <a:chExt cx="0" cy="0"/>
        </a:xfrm>
      </p:grpSpPr>
      <p:sp>
        <p:nvSpPr>
          <p:cNvPr id="10" name="Google Shape;10;p21"/>
          <p:cNvSpPr txBox="1">
            <a:spLocks noGrp="1"/>
          </p:cNvSpPr>
          <p:nvPr>
            <p:ph type="title"/>
          </p:nvPr>
        </p:nvSpPr>
        <p:spPr>
          <a:xfrm>
            <a:off x="717550" y="403225"/>
            <a:ext cx="9004300" cy="14605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850"/>
              <a:buFont typeface="Calibri"/>
              <a:buNone/>
              <a:defRPr sz="485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717550" y="2012950"/>
            <a:ext cx="9004300" cy="4795838"/>
          </a:xfrm>
          <a:prstGeom prst="rect">
            <a:avLst/>
          </a:prstGeom>
          <a:noFill/>
          <a:ln>
            <a:noFill/>
          </a:ln>
        </p:spPr>
        <p:txBody>
          <a:bodyPr spcFirstLastPara="1" wrap="square" lIns="91425" tIns="45700" rIns="91425" bIns="45700" anchor="t" anchorCtr="0">
            <a:normAutofit/>
          </a:bodyPr>
          <a:lstStyle>
            <a:lvl1pPr marL="457200" marR="0" lvl="0" indent="-424561" algn="l" rtl="0">
              <a:lnSpc>
                <a:spcPct val="90000"/>
              </a:lnSpc>
              <a:spcBef>
                <a:spcPts val="1102"/>
              </a:spcBef>
              <a:spcAft>
                <a:spcPts val="0"/>
              </a:spcAft>
              <a:buClr>
                <a:schemeClr val="dk1"/>
              </a:buClr>
              <a:buSzPts val="3086"/>
              <a:buFont typeface="Arial"/>
              <a:buChar char="•"/>
              <a:defRPr sz="3086" b="0" i="0" u="none" strike="noStrike" cap="none">
                <a:solidFill>
                  <a:schemeClr val="dk1"/>
                </a:solidFill>
                <a:latin typeface="Calibri"/>
                <a:ea typeface="Calibri"/>
                <a:cs typeface="Calibri"/>
                <a:sym typeface="Calibri"/>
              </a:defRPr>
            </a:lvl1pPr>
            <a:lvl2pPr marL="914400" marR="0" lvl="1" indent="-396621" algn="l" rtl="0">
              <a:lnSpc>
                <a:spcPct val="90000"/>
              </a:lnSpc>
              <a:spcBef>
                <a:spcPts val="551"/>
              </a:spcBef>
              <a:spcAft>
                <a:spcPts val="0"/>
              </a:spcAft>
              <a:buClr>
                <a:schemeClr val="dk1"/>
              </a:buClr>
              <a:buSzPts val="2646"/>
              <a:buFont typeface="Arial"/>
              <a:buChar char="•"/>
              <a:defRPr sz="2646" b="0" i="0" u="none" strike="noStrike" cap="none">
                <a:solidFill>
                  <a:schemeClr val="dk1"/>
                </a:solidFill>
                <a:latin typeface="Calibri"/>
                <a:ea typeface="Calibri"/>
                <a:cs typeface="Calibri"/>
                <a:sym typeface="Calibri"/>
              </a:defRPr>
            </a:lvl2pPr>
            <a:lvl3pPr marL="1371600" marR="0" lvl="2" indent="-368617" algn="l" rtl="0">
              <a:lnSpc>
                <a:spcPct val="90000"/>
              </a:lnSpc>
              <a:spcBef>
                <a:spcPts val="55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3pPr>
            <a:lvl4pPr marL="1828800" marR="0" lvl="3"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4pPr>
            <a:lvl5pPr marL="2286000" marR="0" lvl="4"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717550" y="7007225"/>
            <a:ext cx="2349500" cy="401638"/>
          </a:xfrm>
          <a:prstGeom prst="rect">
            <a:avLst/>
          </a:prstGeom>
          <a:noFill/>
          <a:ln>
            <a:noFill/>
          </a:ln>
        </p:spPr>
        <p:txBody>
          <a:bodyPr spcFirstLastPara="1" wrap="square" lIns="91425" tIns="45700" rIns="91425" bIns="45700" anchor="ctr" anchorCtr="0">
            <a:noAutofit/>
          </a:bodyPr>
          <a:lstStyle>
            <a:lvl1pPr marR="0" lvl="0" algn="l" rtl="0" fontAlgn="auto">
              <a:spcBef>
                <a:spcPts val="0"/>
              </a:spcBef>
              <a:spcAft>
                <a:spcPts val="0"/>
              </a:spcAft>
              <a:buClr>
                <a:srgbClr val="000000"/>
              </a:buClr>
              <a:buSzPts val="1400"/>
              <a:buFont typeface="Arial"/>
              <a:buNone/>
              <a:defRPr sz="1323" b="0" i="0" u="none" strike="noStrike" kern="0"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defRPr/>
            </a:pPr>
            <a:endParaRPr/>
          </a:p>
        </p:txBody>
      </p:sp>
      <p:sp>
        <p:nvSpPr>
          <p:cNvPr id="13" name="Google Shape;13;p21"/>
          <p:cNvSpPr txBox="1">
            <a:spLocks noGrp="1"/>
          </p:cNvSpPr>
          <p:nvPr>
            <p:ph type="ftr" idx="11"/>
          </p:nvPr>
        </p:nvSpPr>
        <p:spPr>
          <a:xfrm>
            <a:off x="3457575" y="7007225"/>
            <a:ext cx="3524250" cy="401638"/>
          </a:xfrm>
          <a:prstGeom prst="rect">
            <a:avLst/>
          </a:prstGeom>
          <a:noFill/>
          <a:ln>
            <a:noFill/>
          </a:ln>
        </p:spPr>
        <p:txBody>
          <a:bodyPr spcFirstLastPara="1" wrap="square" lIns="91425" tIns="45700" rIns="91425" bIns="45700" anchor="ctr" anchorCtr="0">
            <a:noAutofit/>
          </a:bodyPr>
          <a:lstStyle>
            <a:lvl1pPr marR="0" lvl="0" algn="ctr" rtl="0" fontAlgn="auto">
              <a:spcBef>
                <a:spcPts val="0"/>
              </a:spcBef>
              <a:spcAft>
                <a:spcPts val="0"/>
              </a:spcAft>
              <a:buClr>
                <a:srgbClr val="000000"/>
              </a:buClr>
              <a:buSzPts val="1400"/>
              <a:buFont typeface="Arial"/>
              <a:buNone/>
              <a:defRPr sz="1323" b="0" i="0" u="none" strike="noStrike" kern="0"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defRPr/>
            </a:pPr>
            <a:endParaRPr/>
          </a:p>
        </p:txBody>
      </p:sp>
      <p:sp>
        <p:nvSpPr>
          <p:cNvPr id="14" name="Google Shape;14;p21"/>
          <p:cNvSpPr txBox="1">
            <a:spLocks noGrp="1"/>
          </p:cNvSpPr>
          <p:nvPr>
            <p:ph type="sldNum" idx="12"/>
          </p:nvPr>
        </p:nvSpPr>
        <p:spPr>
          <a:xfrm>
            <a:off x="7372350" y="7007225"/>
            <a:ext cx="2349500" cy="401638"/>
          </a:xfrm>
          <a:prstGeom prst="rect">
            <a:avLst/>
          </a:prstGeom>
          <a:noFill/>
          <a:ln>
            <a:noFill/>
          </a:ln>
        </p:spPr>
        <p:txBody>
          <a:bodyPr spcFirstLastPara="1" wrap="square" lIns="91425" tIns="45700" rIns="91425" bIns="45700" anchor="ctr" anchorCtr="0">
            <a:noAutofit/>
          </a:bodyPr>
          <a:lstStyle>
            <a:lvl1pPr marL="0" marR="0" lvl="0" indent="0" algn="r" rtl="0" fontAlgn="auto">
              <a:spcBef>
                <a:spcPts val="0"/>
              </a:spcBef>
              <a:spcAft>
                <a:spcPts val="0"/>
              </a:spcAft>
              <a:buClr>
                <a:srgbClr val="000000"/>
              </a:buClr>
              <a:buFont typeface="Arial"/>
              <a:buNone/>
              <a:defRPr sz="1323" b="0" i="0" u="none" strike="noStrike" kern="0" cap="none">
                <a:solidFill>
                  <a:srgbClr val="888888"/>
                </a:solidFill>
                <a:latin typeface="Calibri"/>
                <a:ea typeface="Calibri"/>
                <a:cs typeface="Calibri"/>
                <a:sym typeface="Calibri"/>
              </a:defRPr>
            </a:lvl1pPr>
            <a:lvl2pPr marL="0" marR="0" lvl="1" indent="0" algn="r" rtl="0">
              <a:spcBef>
                <a:spcPts val="0"/>
              </a:spcBef>
              <a:buNone/>
              <a:defRPr sz="1323" b="0" i="0" u="none" strike="noStrike" cap="none">
                <a:solidFill>
                  <a:srgbClr val="888888"/>
                </a:solidFill>
                <a:latin typeface="Calibri"/>
                <a:ea typeface="Calibri"/>
                <a:cs typeface="Calibri"/>
                <a:sym typeface="Calibri"/>
              </a:defRPr>
            </a:lvl2pPr>
            <a:lvl3pPr marL="0" marR="0" lvl="2" indent="0" algn="r" rtl="0">
              <a:spcBef>
                <a:spcPts val="0"/>
              </a:spcBef>
              <a:buNone/>
              <a:defRPr sz="1323" b="0" i="0" u="none" strike="noStrike" cap="none">
                <a:solidFill>
                  <a:srgbClr val="888888"/>
                </a:solidFill>
                <a:latin typeface="Calibri"/>
                <a:ea typeface="Calibri"/>
                <a:cs typeface="Calibri"/>
                <a:sym typeface="Calibri"/>
              </a:defRPr>
            </a:lvl3pPr>
            <a:lvl4pPr marL="0" marR="0" lvl="3" indent="0" algn="r" rtl="0">
              <a:spcBef>
                <a:spcPts val="0"/>
              </a:spcBef>
              <a:buNone/>
              <a:defRPr sz="1323" b="0" i="0" u="none" strike="noStrike" cap="none">
                <a:solidFill>
                  <a:srgbClr val="888888"/>
                </a:solidFill>
                <a:latin typeface="Calibri"/>
                <a:ea typeface="Calibri"/>
                <a:cs typeface="Calibri"/>
                <a:sym typeface="Calibri"/>
              </a:defRPr>
            </a:lvl4pPr>
            <a:lvl5pPr marL="0" marR="0" lvl="4" indent="0" algn="r" rtl="0">
              <a:spcBef>
                <a:spcPts val="0"/>
              </a:spcBef>
              <a:buNone/>
              <a:defRPr sz="1323" b="0" i="0" u="none" strike="noStrike" cap="none">
                <a:solidFill>
                  <a:srgbClr val="888888"/>
                </a:solidFill>
                <a:latin typeface="Calibri"/>
                <a:ea typeface="Calibri"/>
                <a:cs typeface="Calibri"/>
                <a:sym typeface="Calibri"/>
              </a:defRPr>
            </a:lvl5pPr>
            <a:lvl6pPr marL="0" marR="0" lvl="5" indent="0" algn="r" rtl="0">
              <a:spcBef>
                <a:spcPts val="0"/>
              </a:spcBef>
              <a:buNone/>
              <a:defRPr sz="1323" b="0" i="0" u="none" strike="noStrike" cap="none">
                <a:solidFill>
                  <a:srgbClr val="888888"/>
                </a:solidFill>
                <a:latin typeface="Calibri"/>
                <a:ea typeface="Calibri"/>
                <a:cs typeface="Calibri"/>
                <a:sym typeface="Calibri"/>
              </a:defRPr>
            </a:lvl6pPr>
            <a:lvl7pPr marL="0" marR="0" lvl="6" indent="0" algn="r" rtl="0">
              <a:spcBef>
                <a:spcPts val="0"/>
              </a:spcBef>
              <a:buNone/>
              <a:defRPr sz="1323" b="0" i="0" u="none" strike="noStrike" cap="none">
                <a:solidFill>
                  <a:srgbClr val="888888"/>
                </a:solidFill>
                <a:latin typeface="Calibri"/>
                <a:ea typeface="Calibri"/>
                <a:cs typeface="Calibri"/>
                <a:sym typeface="Calibri"/>
              </a:defRPr>
            </a:lvl7pPr>
            <a:lvl8pPr marL="0" marR="0" lvl="7" indent="0" algn="r" rtl="0">
              <a:spcBef>
                <a:spcPts val="0"/>
              </a:spcBef>
              <a:buNone/>
              <a:defRPr sz="1323" b="0" i="0" u="none" strike="noStrike" cap="none">
                <a:solidFill>
                  <a:srgbClr val="888888"/>
                </a:solidFill>
                <a:latin typeface="Calibri"/>
                <a:ea typeface="Calibri"/>
                <a:cs typeface="Calibri"/>
                <a:sym typeface="Calibri"/>
              </a:defRPr>
            </a:lvl8pPr>
            <a:lvl9pPr marL="0" marR="0" lvl="8" indent="0" algn="r" rtl="0">
              <a:spcBef>
                <a:spcPts val="0"/>
              </a:spcBef>
              <a:buNone/>
              <a:defRPr sz="1323" b="0" i="0" u="none" strike="noStrike" cap="none">
                <a:solidFill>
                  <a:srgbClr val="888888"/>
                </a:solidFill>
                <a:latin typeface="Calibri"/>
                <a:ea typeface="Calibri"/>
                <a:cs typeface="Calibri"/>
                <a:sym typeface="Calibri"/>
              </a:defRPr>
            </a:lvl9pPr>
          </a:lstStyle>
          <a:p>
            <a:pPr>
              <a:defRPr/>
            </a:pPr>
            <a:fld id="{45B2938A-0DA5-4B58-82FF-97D15F4C4F71}" type="slidenum">
              <a:rPr lang="uk-UA"/>
              <a:pPr>
                <a:defRPr/>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2.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mailto:velichkoannapsi61@gmail.com" TargetMode="Externa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23.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Google Shape;88;p1"/>
          <p:cNvPicPr preferRelativeResize="0">
            <a:picLocks noChangeAspect="1" noChangeArrowheads="1"/>
          </p:cNvPicPr>
          <p:nvPr/>
        </p:nvPicPr>
        <p:blipFill>
          <a:blip r:embed="rId3"/>
          <a:srcRect/>
          <a:stretch>
            <a:fillRect/>
          </a:stretch>
        </p:blipFill>
        <p:spPr bwMode="auto">
          <a:xfrm>
            <a:off x="6423025" y="258763"/>
            <a:ext cx="2628900" cy="885825"/>
          </a:xfrm>
          <a:prstGeom prst="rect">
            <a:avLst/>
          </a:prstGeom>
          <a:noFill/>
          <a:ln w="9525">
            <a:noFill/>
            <a:miter lim="800000"/>
            <a:headEnd/>
            <a:tailEnd/>
          </a:ln>
        </p:spPr>
      </p:pic>
      <p:pic>
        <p:nvPicPr>
          <p:cNvPr id="14338" name="Google Shape;89;p1"/>
          <p:cNvPicPr preferRelativeResize="0">
            <a:picLocks noChangeAspect="1" noChangeArrowheads="1"/>
          </p:cNvPicPr>
          <p:nvPr/>
        </p:nvPicPr>
        <p:blipFill>
          <a:blip r:embed="rId4"/>
          <a:srcRect/>
          <a:stretch>
            <a:fillRect/>
          </a:stretch>
        </p:blipFill>
        <p:spPr bwMode="auto">
          <a:xfrm>
            <a:off x="5064125" y="3074988"/>
            <a:ext cx="5000625" cy="2590800"/>
          </a:xfrm>
          <a:prstGeom prst="rect">
            <a:avLst/>
          </a:prstGeom>
          <a:noFill/>
          <a:ln w="9525">
            <a:noFill/>
            <a:miter lim="800000"/>
            <a:headEnd/>
            <a:tailEnd/>
          </a:ln>
        </p:spPr>
      </p:pic>
      <p:pic>
        <p:nvPicPr>
          <p:cNvPr id="14339" name="Google Shape;90;p1"/>
          <p:cNvPicPr preferRelativeResize="0">
            <a:picLocks noChangeAspect="1" noChangeArrowheads="1"/>
          </p:cNvPicPr>
          <p:nvPr/>
        </p:nvPicPr>
        <p:blipFill>
          <a:blip r:embed="rId5"/>
          <a:srcRect/>
          <a:stretch>
            <a:fillRect/>
          </a:stretch>
        </p:blipFill>
        <p:spPr bwMode="auto">
          <a:xfrm>
            <a:off x="6500813" y="5746750"/>
            <a:ext cx="3381375" cy="438150"/>
          </a:xfrm>
          <a:prstGeom prst="rect">
            <a:avLst/>
          </a:prstGeom>
          <a:noFill/>
          <a:ln w="9525">
            <a:noFill/>
            <a:miter lim="800000"/>
            <a:headEnd/>
            <a:tailEnd/>
          </a:ln>
        </p:spPr>
      </p:pic>
      <p:pic>
        <p:nvPicPr>
          <p:cNvPr id="14340" name="Google Shape;91;p1"/>
          <p:cNvPicPr preferRelativeResize="0">
            <a:picLocks noChangeAspect="1" noChangeArrowheads="1"/>
          </p:cNvPicPr>
          <p:nvPr/>
        </p:nvPicPr>
        <p:blipFill>
          <a:blip r:embed="rId6"/>
          <a:srcRect/>
          <a:stretch>
            <a:fillRect/>
          </a:stretch>
        </p:blipFill>
        <p:spPr bwMode="auto">
          <a:xfrm>
            <a:off x="6659563" y="6502400"/>
            <a:ext cx="2638425" cy="409575"/>
          </a:xfrm>
          <a:prstGeom prst="rect">
            <a:avLst/>
          </a:prstGeom>
          <a:noFill/>
          <a:ln w="9525">
            <a:noFill/>
            <a:miter lim="800000"/>
            <a:headEnd/>
            <a:tailEnd/>
          </a:ln>
        </p:spPr>
      </p:pic>
      <p:pic>
        <p:nvPicPr>
          <p:cNvPr id="14341" name="Google Shape;92;p1"/>
          <p:cNvPicPr preferRelativeResize="0">
            <a:picLocks noChangeAspect="1" noChangeArrowheads="1"/>
          </p:cNvPicPr>
          <p:nvPr/>
        </p:nvPicPr>
        <p:blipFill>
          <a:blip r:embed="rId7"/>
          <a:srcRect/>
          <a:stretch>
            <a:fillRect/>
          </a:stretch>
        </p:blipFill>
        <p:spPr bwMode="auto">
          <a:xfrm>
            <a:off x="5141913" y="7177088"/>
            <a:ext cx="5191125" cy="123825"/>
          </a:xfrm>
          <a:prstGeom prst="rect">
            <a:avLst/>
          </a:prstGeom>
          <a:noFill/>
          <a:ln w="9525">
            <a:noFill/>
            <a:miter lim="800000"/>
            <a:headEnd/>
            <a:tailEnd/>
          </a:ln>
        </p:spPr>
      </p:pic>
      <p:pic>
        <p:nvPicPr>
          <p:cNvPr id="14342" name="Google Shape;93;p1"/>
          <p:cNvPicPr preferRelativeResize="0">
            <a:picLocks noChangeAspect="1" noChangeArrowheads="1"/>
          </p:cNvPicPr>
          <p:nvPr/>
        </p:nvPicPr>
        <p:blipFill>
          <a:blip r:embed="rId8"/>
          <a:srcRect/>
          <a:stretch>
            <a:fillRect/>
          </a:stretch>
        </p:blipFill>
        <p:spPr bwMode="auto">
          <a:xfrm>
            <a:off x="174625" y="1465263"/>
            <a:ext cx="4857750" cy="1104900"/>
          </a:xfrm>
          <a:prstGeom prst="rect">
            <a:avLst/>
          </a:prstGeom>
          <a:noFill/>
          <a:ln w="9525">
            <a:noFill/>
            <a:miter lim="800000"/>
            <a:headEnd/>
            <a:tailEnd/>
          </a:ln>
        </p:spPr>
      </p:pic>
      <p:pic>
        <p:nvPicPr>
          <p:cNvPr id="14343" name="Google Shape;94;p1"/>
          <p:cNvPicPr preferRelativeResize="0">
            <a:picLocks noChangeAspect="1" noChangeArrowheads="1"/>
          </p:cNvPicPr>
          <p:nvPr/>
        </p:nvPicPr>
        <p:blipFill>
          <a:blip r:embed="rId9"/>
          <a:srcRect/>
          <a:stretch>
            <a:fillRect/>
          </a:stretch>
        </p:blipFill>
        <p:spPr bwMode="auto">
          <a:xfrm>
            <a:off x="1454150" y="3232150"/>
            <a:ext cx="1847850" cy="2247900"/>
          </a:xfrm>
          <a:prstGeom prst="rect">
            <a:avLst/>
          </a:prstGeom>
          <a:noFill/>
          <a:ln w="9525">
            <a:noFill/>
            <a:miter lim="800000"/>
            <a:headEnd/>
            <a:tailEnd/>
          </a:ln>
        </p:spPr>
      </p:pic>
      <p:pic>
        <p:nvPicPr>
          <p:cNvPr id="14344" name="Google Shape;95;p1"/>
          <p:cNvPicPr preferRelativeResize="0">
            <a:picLocks noChangeAspect="1" noChangeArrowheads="1"/>
          </p:cNvPicPr>
          <p:nvPr/>
        </p:nvPicPr>
        <p:blipFill>
          <a:blip r:embed="rId10"/>
          <a:srcRect/>
          <a:stretch>
            <a:fillRect/>
          </a:stretch>
        </p:blipFill>
        <p:spPr bwMode="auto">
          <a:xfrm>
            <a:off x="814388" y="6824663"/>
            <a:ext cx="3952875" cy="352425"/>
          </a:xfrm>
          <a:prstGeom prst="rect">
            <a:avLst/>
          </a:prstGeom>
          <a:noFill/>
          <a:ln w="9525">
            <a:noFill/>
            <a:miter lim="800000"/>
            <a:headEnd/>
            <a:tailEnd/>
          </a:ln>
        </p:spPr>
      </p:pic>
      <p:sp>
        <p:nvSpPr>
          <p:cNvPr id="14345" name="Google Shape;96;p1"/>
          <p:cNvSpPr txBox="1">
            <a:spLocks noChangeArrowheads="1"/>
          </p:cNvSpPr>
          <p:nvPr/>
        </p:nvSpPr>
        <p:spPr bwMode="auto">
          <a:xfrm>
            <a:off x="4960938" y="1327150"/>
            <a:ext cx="5291137" cy="1815841"/>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2800" b="1" dirty="0">
                <a:solidFill>
                  <a:srgbClr val="595959"/>
                </a:solidFill>
                <a:latin typeface="Georgia" pitchFamily="18" charset="0"/>
                <a:sym typeface="Georgia" pitchFamily="18" charset="0"/>
              </a:rPr>
              <a:t>Маршрути послуг</a:t>
            </a:r>
            <a:endParaRPr lang="en-US" b="1" dirty="0"/>
          </a:p>
          <a:p>
            <a:pPr algn="ctr">
              <a:buClr>
                <a:srgbClr val="000000"/>
              </a:buClr>
              <a:buFont typeface="Arial" charset="0"/>
              <a:buNone/>
            </a:pPr>
            <a:r>
              <a:rPr lang="uk-UA" sz="2800" b="1" dirty="0">
                <a:solidFill>
                  <a:srgbClr val="595959"/>
                </a:solidFill>
                <a:latin typeface="Georgia" pitchFamily="18" charset="0"/>
                <a:sym typeface="Georgia" pitchFamily="18" charset="0"/>
              </a:rPr>
              <a:t>з ментального здоров’я в Курісовській сільській територіальній громаді</a:t>
            </a:r>
            <a:endParaRPr lang="en-US" sz="2800" b="1" dirty="0">
              <a:solidFill>
                <a:srgbClr val="595959"/>
              </a:solidFill>
              <a:latin typeface="Georgia" pitchFamily="18" charset="0"/>
              <a:sym typeface="Georgia"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CB4FDC3-D02B-7D1D-1741-2EAC14888B6D}"/>
            </a:ext>
          </a:extLst>
        </p:cNvPr>
        <p:cNvGrpSpPr/>
        <p:nvPr/>
      </p:nvGrpSpPr>
      <p:grpSpPr>
        <a:xfrm>
          <a:off x="0" y="0"/>
          <a:ext cx="0" cy="0"/>
          <a:chOff x="0" y="0"/>
          <a:chExt cx="0" cy="0"/>
        </a:xfrm>
      </p:grpSpPr>
      <p:pic>
        <p:nvPicPr>
          <p:cNvPr id="26625" name="Google Shape;119;p4">
            <a:extLst>
              <a:ext uri="{FF2B5EF4-FFF2-40B4-BE49-F238E27FC236}">
                <a16:creationId xmlns:a16="http://schemas.microsoft.com/office/drawing/2014/main" xmlns="" id="{24C89A45-663C-2958-8A19-E68BCE6ABE52}"/>
              </a:ext>
            </a:extLst>
          </p:cNvPr>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26626" name="Google Shape;120;p4">
            <a:extLst>
              <a:ext uri="{FF2B5EF4-FFF2-40B4-BE49-F238E27FC236}">
                <a16:creationId xmlns:a16="http://schemas.microsoft.com/office/drawing/2014/main" xmlns="" id="{AAA9A698-4942-69A6-0272-F80AA52A1281}"/>
              </a:ext>
            </a:extLst>
          </p:cNvPr>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26627" name="Google Shape;121;p4">
            <a:extLst>
              <a:ext uri="{FF2B5EF4-FFF2-40B4-BE49-F238E27FC236}">
                <a16:creationId xmlns:a16="http://schemas.microsoft.com/office/drawing/2014/main" xmlns="" id="{A01084DD-D72F-F9AA-21B8-47CFCAF38034}"/>
              </a:ext>
            </a:extLst>
          </p:cNvPr>
          <p:cNvPicPr preferRelativeResize="0">
            <a:picLocks noChangeAspect="1" noChangeArrowheads="1"/>
          </p:cNvPicPr>
          <p:nvPr/>
        </p:nvPicPr>
        <p:blipFill>
          <a:blip r:embed="rId4"/>
          <a:srcRect/>
          <a:stretch>
            <a:fillRect/>
          </a:stretch>
        </p:blipFill>
        <p:spPr bwMode="auto">
          <a:xfrm>
            <a:off x="0" y="0"/>
            <a:ext cx="5219700" cy="914400"/>
          </a:xfrm>
          <a:prstGeom prst="rect">
            <a:avLst/>
          </a:prstGeom>
          <a:noFill/>
          <a:ln w="9525">
            <a:noFill/>
            <a:miter lim="800000"/>
            <a:headEnd/>
            <a:tailEnd/>
          </a:ln>
        </p:spPr>
      </p:pic>
      <p:pic>
        <p:nvPicPr>
          <p:cNvPr id="26628" name="Google Shape;122;p4">
            <a:extLst>
              <a:ext uri="{FF2B5EF4-FFF2-40B4-BE49-F238E27FC236}">
                <a16:creationId xmlns:a16="http://schemas.microsoft.com/office/drawing/2014/main" xmlns="" id="{6AD47FFC-532D-AACC-9F39-46B9B58ABE08}"/>
              </a:ext>
            </a:extLst>
          </p:cNvPr>
          <p:cNvPicPr preferRelativeResize="0">
            <a:picLocks noChangeAspect="1" noChangeArrowheads="1"/>
          </p:cNvPicPr>
          <p:nvPr/>
        </p:nvPicPr>
        <p:blipFill>
          <a:blip r:embed="rId5"/>
          <a:srcRect/>
          <a:stretch>
            <a:fillRect/>
          </a:stretch>
        </p:blipFill>
        <p:spPr bwMode="auto">
          <a:xfrm>
            <a:off x="77788" y="1109663"/>
            <a:ext cx="1874837" cy="542925"/>
          </a:xfrm>
          <a:prstGeom prst="rect">
            <a:avLst/>
          </a:prstGeom>
          <a:noFill/>
          <a:ln w="9525">
            <a:noFill/>
            <a:miter lim="800000"/>
            <a:headEnd/>
            <a:tailEnd/>
          </a:ln>
        </p:spPr>
      </p:pic>
      <p:pic>
        <p:nvPicPr>
          <p:cNvPr id="26629" name="Google Shape;123;p4">
            <a:extLst>
              <a:ext uri="{FF2B5EF4-FFF2-40B4-BE49-F238E27FC236}">
                <a16:creationId xmlns:a16="http://schemas.microsoft.com/office/drawing/2014/main" xmlns="" id="{6A1A0DBA-E0FE-E880-0B89-76386D61B50A}"/>
              </a:ext>
            </a:extLst>
          </p:cNvPr>
          <p:cNvPicPr preferRelativeResize="0">
            <a:picLocks noChangeAspect="1" noChangeArrowheads="1"/>
          </p:cNvPicPr>
          <p:nvPr/>
        </p:nvPicPr>
        <p:blipFill>
          <a:blip r:embed="rId6"/>
          <a:srcRect/>
          <a:stretch>
            <a:fillRect/>
          </a:stretch>
        </p:blipFill>
        <p:spPr bwMode="auto">
          <a:xfrm>
            <a:off x="2041525" y="1109663"/>
            <a:ext cx="4041775" cy="542925"/>
          </a:xfrm>
          <a:prstGeom prst="rect">
            <a:avLst/>
          </a:prstGeom>
          <a:noFill/>
          <a:ln w="9525">
            <a:noFill/>
            <a:miter lim="800000"/>
            <a:headEnd/>
            <a:tailEnd/>
          </a:ln>
        </p:spPr>
      </p:pic>
      <p:pic>
        <p:nvPicPr>
          <p:cNvPr id="26630" name="Google Shape;124;p4">
            <a:extLst>
              <a:ext uri="{FF2B5EF4-FFF2-40B4-BE49-F238E27FC236}">
                <a16:creationId xmlns:a16="http://schemas.microsoft.com/office/drawing/2014/main" xmlns="" id="{AC048FD4-5D93-E363-C66F-CD6AE9514C69}"/>
              </a:ext>
            </a:extLst>
          </p:cNvPr>
          <p:cNvPicPr preferRelativeResize="0">
            <a:picLocks noChangeAspect="1" noChangeArrowheads="1"/>
          </p:cNvPicPr>
          <p:nvPr/>
        </p:nvPicPr>
        <p:blipFill>
          <a:blip r:embed="rId7"/>
          <a:srcRect/>
          <a:stretch>
            <a:fillRect/>
          </a:stretch>
        </p:blipFill>
        <p:spPr bwMode="auto">
          <a:xfrm>
            <a:off x="6172200" y="1109663"/>
            <a:ext cx="2057400" cy="542925"/>
          </a:xfrm>
          <a:prstGeom prst="rect">
            <a:avLst/>
          </a:prstGeom>
          <a:noFill/>
          <a:ln w="9525">
            <a:noFill/>
            <a:miter lim="800000"/>
            <a:headEnd/>
            <a:tailEnd/>
          </a:ln>
        </p:spPr>
      </p:pic>
      <p:pic>
        <p:nvPicPr>
          <p:cNvPr id="26631" name="Google Shape;125;p4">
            <a:extLst>
              <a:ext uri="{FF2B5EF4-FFF2-40B4-BE49-F238E27FC236}">
                <a16:creationId xmlns:a16="http://schemas.microsoft.com/office/drawing/2014/main" xmlns="" id="{13BFEE27-7705-55F8-E840-B4EF3337B5D4}"/>
              </a:ext>
            </a:extLst>
          </p:cNvPr>
          <p:cNvPicPr preferRelativeResize="0">
            <a:picLocks noChangeAspect="1" noChangeArrowheads="1"/>
          </p:cNvPicPr>
          <p:nvPr/>
        </p:nvPicPr>
        <p:blipFill>
          <a:blip r:embed="rId7"/>
          <a:srcRect/>
          <a:stretch>
            <a:fillRect/>
          </a:stretch>
        </p:blipFill>
        <p:spPr bwMode="auto">
          <a:xfrm>
            <a:off x="8382000" y="1096963"/>
            <a:ext cx="2057400" cy="542925"/>
          </a:xfrm>
          <a:prstGeom prst="rect">
            <a:avLst/>
          </a:prstGeom>
          <a:noFill/>
          <a:ln w="9525">
            <a:noFill/>
            <a:miter lim="800000"/>
            <a:headEnd/>
            <a:tailEnd/>
          </a:ln>
        </p:spPr>
      </p:pic>
      <p:sp>
        <p:nvSpPr>
          <p:cNvPr id="26632" name="Google Shape;126;p4">
            <a:extLst>
              <a:ext uri="{FF2B5EF4-FFF2-40B4-BE49-F238E27FC236}">
                <a16:creationId xmlns:a16="http://schemas.microsoft.com/office/drawing/2014/main" xmlns="" id="{0DF8957B-DCF6-699A-4BDA-EDD09D9EB171}"/>
              </a:ext>
            </a:extLst>
          </p:cNvPr>
          <p:cNvSpPr txBox="1">
            <a:spLocks noChangeArrowheads="1"/>
          </p:cNvSpPr>
          <p:nvPr/>
        </p:nvSpPr>
        <p:spPr bwMode="auto">
          <a:xfrm>
            <a:off x="542925" y="134938"/>
            <a:ext cx="4133850" cy="579437"/>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3200" b="1" dirty="0">
                <a:solidFill>
                  <a:schemeClr val="tx1"/>
                </a:solidFill>
                <a:latin typeface="Calibri" pitchFamily="34" charset="0"/>
                <a:sym typeface="Georgia" pitchFamily="18" charset="0"/>
              </a:rPr>
              <a:t>Соціальний захист</a:t>
            </a:r>
            <a:endParaRPr lang="en-US" b="1" dirty="0">
              <a:solidFill>
                <a:schemeClr val="tx1"/>
              </a:solidFill>
              <a:latin typeface="Calibri" pitchFamily="34" charset="0"/>
            </a:endParaRPr>
          </a:p>
        </p:txBody>
      </p:sp>
      <p:pic>
        <p:nvPicPr>
          <p:cNvPr id="26633" name="Google Shape;127;p4">
            <a:extLst>
              <a:ext uri="{FF2B5EF4-FFF2-40B4-BE49-F238E27FC236}">
                <a16:creationId xmlns:a16="http://schemas.microsoft.com/office/drawing/2014/main" xmlns="" id="{F938A50F-69AE-5E8B-2B53-BDED4738D5E3}"/>
              </a:ext>
            </a:extLst>
          </p:cNvPr>
          <p:cNvPicPr preferRelativeResize="0">
            <a:picLocks noChangeAspect="1" noChangeArrowheads="1"/>
          </p:cNvPicPr>
          <p:nvPr/>
        </p:nvPicPr>
        <p:blipFill>
          <a:blip r:embed="rId5"/>
          <a:srcRect/>
          <a:stretch>
            <a:fillRect/>
          </a:stretch>
        </p:blipFill>
        <p:spPr bwMode="auto">
          <a:xfrm>
            <a:off x="0" y="1835150"/>
            <a:ext cx="1958975" cy="1327150"/>
          </a:xfrm>
          <a:prstGeom prst="rect">
            <a:avLst/>
          </a:prstGeom>
          <a:noFill/>
          <a:ln w="9525">
            <a:noFill/>
            <a:miter lim="800000"/>
            <a:headEnd/>
            <a:tailEnd/>
          </a:ln>
        </p:spPr>
      </p:pic>
      <p:pic>
        <p:nvPicPr>
          <p:cNvPr id="26634" name="Google Shape;128;p4">
            <a:extLst>
              <a:ext uri="{FF2B5EF4-FFF2-40B4-BE49-F238E27FC236}">
                <a16:creationId xmlns:a16="http://schemas.microsoft.com/office/drawing/2014/main" xmlns="" id="{6EE9048C-840C-FF3C-3582-19CC5BF92B96}"/>
              </a:ext>
            </a:extLst>
          </p:cNvPr>
          <p:cNvPicPr preferRelativeResize="0">
            <a:picLocks noChangeAspect="1" noChangeArrowheads="1"/>
          </p:cNvPicPr>
          <p:nvPr/>
        </p:nvPicPr>
        <p:blipFill>
          <a:blip r:embed="rId6"/>
          <a:srcRect/>
          <a:stretch>
            <a:fillRect/>
          </a:stretch>
        </p:blipFill>
        <p:spPr bwMode="auto">
          <a:xfrm>
            <a:off x="2128838" y="1797050"/>
            <a:ext cx="3984625" cy="1319213"/>
          </a:xfrm>
          <a:prstGeom prst="rect">
            <a:avLst/>
          </a:prstGeom>
          <a:noFill/>
          <a:ln w="9525">
            <a:noFill/>
            <a:miter lim="800000"/>
            <a:headEnd/>
            <a:tailEnd/>
          </a:ln>
        </p:spPr>
      </p:pic>
      <p:pic>
        <p:nvPicPr>
          <p:cNvPr id="26635" name="Google Shape;129;p4">
            <a:extLst>
              <a:ext uri="{FF2B5EF4-FFF2-40B4-BE49-F238E27FC236}">
                <a16:creationId xmlns:a16="http://schemas.microsoft.com/office/drawing/2014/main" xmlns="" id="{D116D9B6-EB0C-F8BB-D3DA-0925D2476AD8}"/>
              </a:ext>
            </a:extLst>
          </p:cNvPr>
          <p:cNvPicPr preferRelativeResize="0">
            <a:picLocks noChangeAspect="1" noChangeArrowheads="1"/>
          </p:cNvPicPr>
          <p:nvPr/>
        </p:nvPicPr>
        <p:blipFill>
          <a:blip r:embed="rId7"/>
          <a:srcRect/>
          <a:stretch>
            <a:fillRect/>
          </a:stretch>
        </p:blipFill>
        <p:spPr bwMode="auto">
          <a:xfrm>
            <a:off x="6172200" y="1835150"/>
            <a:ext cx="2057400" cy="1282700"/>
          </a:xfrm>
          <a:prstGeom prst="rect">
            <a:avLst/>
          </a:prstGeom>
          <a:noFill/>
          <a:ln w="9525">
            <a:noFill/>
            <a:miter lim="800000"/>
            <a:headEnd/>
            <a:tailEnd/>
          </a:ln>
        </p:spPr>
      </p:pic>
      <p:pic>
        <p:nvPicPr>
          <p:cNvPr id="26636" name="Google Shape;130;p4">
            <a:extLst>
              <a:ext uri="{FF2B5EF4-FFF2-40B4-BE49-F238E27FC236}">
                <a16:creationId xmlns:a16="http://schemas.microsoft.com/office/drawing/2014/main" xmlns="" id="{099A8AD8-D34F-E7AD-DDD5-27D46C4F1B29}"/>
              </a:ext>
            </a:extLst>
          </p:cNvPr>
          <p:cNvPicPr preferRelativeResize="0">
            <a:picLocks noChangeAspect="1" noChangeArrowheads="1"/>
          </p:cNvPicPr>
          <p:nvPr/>
        </p:nvPicPr>
        <p:blipFill>
          <a:blip r:embed="rId7"/>
          <a:srcRect/>
          <a:stretch>
            <a:fillRect/>
          </a:stretch>
        </p:blipFill>
        <p:spPr bwMode="auto">
          <a:xfrm>
            <a:off x="8382000" y="1860550"/>
            <a:ext cx="2057400" cy="1206500"/>
          </a:xfrm>
          <a:prstGeom prst="rect">
            <a:avLst/>
          </a:prstGeom>
          <a:noFill/>
          <a:ln w="9525">
            <a:noFill/>
            <a:miter lim="800000"/>
            <a:headEnd/>
            <a:tailEnd/>
          </a:ln>
        </p:spPr>
      </p:pic>
      <p:sp>
        <p:nvSpPr>
          <p:cNvPr id="26637" name="Google Shape;153;p4">
            <a:extLst>
              <a:ext uri="{FF2B5EF4-FFF2-40B4-BE49-F238E27FC236}">
                <a16:creationId xmlns:a16="http://schemas.microsoft.com/office/drawing/2014/main" xmlns="" id="{CBF6653B-50AA-3F39-149B-3F75814CDDB3}"/>
              </a:ext>
            </a:extLst>
          </p:cNvPr>
          <p:cNvSpPr txBox="1">
            <a:spLocks noChangeArrowheads="1"/>
          </p:cNvSpPr>
          <p:nvPr/>
        </p:nvSpPr>
        <p:spPr bwMode="auto">
          <a:xfrm>
            <a:off x="2146300" y="3311525"/>
            <a:ext cx="36830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6639" name="Google Shape;155;p4">
            <a:extLst>
              <a:ext uri="{FF2B5EF4-FFF2-40B4-BE49-F238E27FC236}">
                <a16:creationId xmlns:a16="http://schemas.microsoft.com/office/drawing/2014/main" xmlns="" id="{BEE470EE-E83E-56AF-8A6F-FC28D9F6DA71}"/>
              </a:ext>
            </a:extLst>
          </p:cNvPr>
          <p:cNvSpPr txBox="1">
            <a:spLocks noChangeArrowheads="1"/>
          </p:cNvSpPr>
          <p:nvPr/>
        </p:nvSpPr>
        <p:spPr bwMode="auto">
          <a:xfrm>
            <a:off x="8542338" y="1852613"/>
            <a:ext cx="1731962"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6640" name="Google Shape;156;p4">
            <a:extLst>
              <a:ext uri="{FF2B5EF4-FFF2-40B4-BE49-F238E27FC236}">
                <a16:creationId xmlns:a16="http://schemas.microsoft.com/office/drawing/2014/main" xmlns="" id="{33200B9B-7EFD-F058-E090-B9808E512483}"/>
              </a:ext>
            </a:extLst>
          </p:cNvPr>
          <p:cNvSpPr txBox="1">
            <a:spLocks noChangeArrowheads="1"/>
          </p:cNvSpPr>
          <p:nvPr/>
        </p:nvSpPr>
        <p:spPr bwMode="auto">
          <a:xfrm>
            <a:off x="0" y="1135063"/>
            <a:ext cx="2025650" cy="58102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Заклад/установа, що надає послуги</a:t>
            </a:r>
            <a:endParaRPr lang="en-US" sz="1600" b="1">
              <a:solidFill>
                <a:schemeClr val="tx1"/>
              </a:solidFill>
              <a:latin typeface="Calibri" pitchFamily="34" charset="0"/>
              <a:cs typeface="Calibri" pitchFamily="34" charset="0"/>
              <a:sym typeface="Calibri" pitchFamily="34" charset="0"/>
            </a:endParaRPr>
          </a:p>
        </p:txBody>
      </p:sp>
      <p:sp>
        <p:nvSpPr>
          <p:cNvPr id="26641" name="Google Shape;157;p4">
            <a:extLst>
              <a:ext uri="{FF2B5EF4-FFF2-40B4-BE49-F238E27FC236}">
                <a16:creationId xmlns:a16="http://schemas.microsoft.com/office/drawing/2014/main" xmlns="" id="{A9EC9918-BF7B-B812-EAA5-8179FADEB22C}"/>
              </a:ext>
            </a:extLst>
          </p:cNvPr>
          <p:cNvSpPr>
            <a:spLocks noChangeArrowheads="1"/>
          </p:cNvSpPr>
          <p:nvPr/>
        </p:nvSpPr>
        <p:spPr bwMode="auto">
          <a:xfrm>
            <a:off x="2600325" y="1182688"/>
            <a:ext cx="23860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Види послуг, сервісів</a:t>
            </a:r>
            <a:endParaRPr lang="en-US" sz="1600" b="1">
              <a:solidFill>
                <a:schemeClr val="tx1"/>
              </a:solidFill>
              <a:latin typeface="Calibri" pitchFamily="34" charset="0"/>
              <a:cs typeface="Calibri" pitchFamily="34" charset="0"/>
              <a:sym typeface="Calibri" pitchFamily="34" charset="0"/>
            </a:endParaRPr>
          </a:p>
        </p:txBody>
      </p:sp>
      <p:sp>
        <p:nvSpPr>
          <p:cNvPr id="26642" name="Google Shape;158;p4">
            <a:extLst>
              <a:ext uri="{FF2B5EF4-FFF2-40B4-BE49-F238E27FC236}">
                <a16:creationId xmlns:a16="http://schemas.microsoft.com/office/drawing/2014/main" xmlns="" id="{BF662932-1493-EE74-4569-48AC83580F24}"/>
              </a:ext>
            </a:extLst>
          </p:cNvPr>
          <p:cNvSpPr>
            <a:spLocks noChangeArrowheads="1"/>
          </p:cNvSpPr>
          <p:nvPr/>
        </p:nvSpPr>
        <p:spPr bwMode="auto">
          <a:xfrm>
            <a:off x="6261100" y="1204913"/>
            <a:ext cx="18653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a:solidFill>
                <a:schemeClr val="tx1"/>
              </a:solidFill>
              <a:latin typeface="Calibri" pitchFamily="34" charset="0"/>
              <a:cs typeface="Calibri" pitchFamily="34" charset="0"/>
              <a:sym typeface="Calibri" pitchFamily="34" charset="0"/>
            </a:endParaRPr>
          </a:p>
        </p:txBody>
      </p:sp>
      <p:sp>
        <p:nvSpPr>
          <p:cNvPr id="26643" name="Google Shape;159;p4">
            <a:extLst>
              <a:ext uri="{FF2B5EF4-FFF2-40B4-BE49-F238E27FC236}">
                <a16:creationId xmlns:a16="http://schemas.microsoft.com/office/drawing/2014/main" xmlns="" id="{8C6E91DC-9413-6E82-B6C4-7E39774B447C}"/>
              </a:ext>
            </a:extLst>
          </p:cNvPr>
          <p:cNvSpPr>
            <a:spLocks noChangeArrowheads="1"/>
          </p:cNvSpPr>
          <p:nvPr/>
        </p:nvSpPr>
        <p:spPr bwMode="auto">
          <a:xfrm>
            <a:off x="8621713" y="1219200"/>
            <a:ext cx="1184275"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Телефони</a:t>
            </a:r>
            <a:endParaRPr lang="en-US" sz="1600">
              <a:solidFill>
                <a:schemeClr val="tx1"/>
              </a:solidFill>
              <a:latin typeface="Calibri" pitchFamily="34" charset="0"/>
              <a:cs typeface="Calibri" pitchFamily="34" charset="0"/>
              <a:sym typeface="Calibri" pitchFamily="34" charset="0"/>
            </a:endParaRPr>
          </a:p>
        </p:txBody>
      </p:sp>
      <p:sp>
        <p:nvSpPr>
          <p:cNvPr id="26644" name="Google Shape;169;p4">
            <a:extLst>
              <a:ext uri="{FF2B5EF4-FFF2-40B4-BE49-F238E27FC236}">
                <a16:creationId xmlns:a16="http://schemas.microsoft.com/office/drawing/2014/main" xmlns="" id="{F05F482D-B3F0-817A-D32C-80CC747981C2}"/>
              </a:ext>
            </a:extLst>
          </p:cNvPr>
          <p:cNvSpPr>
            <a:spLocks noChangeArrowheads="1"/>
          </p:cNvSpPr>
          <p:nvPr/>
        </p:nvSpPr>
        <p:spPr bwMode="auto">
          <a:xfrm>
            <a:off x="1428750" y="4945063"/>
            <a:ext cx="52197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6645" name="Google Shape;176;p4">
            <a:extLst>
              <a:ext uri="{FF2B5EF4-FFF2-40B4-BE49-F238E27FC236}">
                <a16:creationId xmlns:a16="http://schemas.microsoft.com/office/drawing/2014/main" xmlns="" id="{86DD26EA-1298-2E2F-1C7A-12E3E0535059}"/>
              </a:ext>
            </a:extLst>
          </p:cNvPr>
          <p:cNvSpPr txBox="1">
            <a:spLocks noChangeArrowheads="1"/>
          </p:cNvSpPr>
          <p:nvPr/>
        </p:nvSpPr>
        <p:spPr bwMode="auto">
          <a:xfrm>
            <a:off x="8550275" y="3335338"/>
            <a:ext cx="1731963"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6646" name="Google Shape;178;p4">
            <a:extLst>
              <a:ext uri="{FF2B5EF4-FFF2-40B4-BE49-F238E27FC236}">
                <a16:creationId xmlns:a16="http://schemas.microsoft.com/office/drawing/2014/main" xmlns="" id="{6E63C053-1279-03EB-88F5-3FFBA39D0F97}"/>
              </a:ext>
            </a:extLst>
          </p:cNvPr>
          <p:cNvSpPr txBox="1">
            <a:spLocks noChangeArrowheads="1"/>
          </p:cNvSpPr>
          <p:nvPr/>
        </p:nvSpPr>
        <p:spPr bwMode="auto">
          <a:xfrm>
            <a:off x="8550275" y="4822825"/>
            <a:ext cx="1731963" cy="579438"/>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6647" name="Google Shape;184;p4">
            <a:extLst>
              <a:ext uri="{FF2B5EF4-FFF2-40B4-BE49-F238E27FC236}">
                <a16:creationId xmlns:a16="http://schemas.microsoft.com/office/drawing/2014/main" xmlns="" id="{D689A284-3FCE-B1A7-CE4A-D9BA031110BE}"/>
              </a:ext>
            </a:extLst>
          </p:cNvPr>
          <p:cNvSpPr>
            <a:spLocks noChangeArrowheads="1"/>
          </p:cNvSpPr>
          <p:nvPr/>
        </p:nvSpPr>
        <p:spPr bwMode="auto">
          <a:xfrm>
            <a:off x="2316163" y="5772150"/>
            <a:ext cx="3548062" cy="30480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b="1">
              <a:solidFill>
                <a:schemeClr val="tx1"/>
              </a:solidFill>
              <a:latin typeface="Calibri" pitchFamily="34" charset="0"/>
              <a:cs typeface="Calibri" pitchFamily="34" charset="0"/>
              <a:sym typeface="Calibri" pitchFamily="34" charset="0"/>
            </a:endParaRPr>
          </a:p>
        </p:txBody>
      </p:sp>
      <p:pic>
        <p:nvPicPr>
          <p:cNvPr id="26648" name="Google Shape;130;p4">
            <a:extLst>
              <a:ext uri="{FF2B5EF4-FFF2-40B4-BE49-F238E27FC236}">
                <a16:creationId xmlns:a16="http://schemas.microsoft.com/office/drawing/2014/main" xmlns="" id="{CD504EE1-5E77-1255-637A-CD521181F05D}"/>
              </a:ext>
            </a:extLst>
          </p:cNvPr>
          <p:cNvPicPr preferRelativeResize="0">
            <a:picLocks noChangeAspect="1" noChangeArrowheads="1"/>
          </p:cNvPicPr>
          <p:nvPr/>
        </p:nvPicPr>
        <p:blipFill>
          <a:blip r:embed="rId7"/>
          <a:srcRect/>
          <a:stretch>
            <a:fillRect/>
          </a:stretch>
        </p:blipFill>
        <p:spPr bwMode="auto">
          <a:xfrm>
            <a:off x="8382000" y="1835150"/>
            <a:ext cx="2057400" cy="1206500"/>
          </a:xfrm>
          <a:prstGeom prst="rect">
            <a:avLst/>
          </a:prstGeom>
          <a:noFill/>
          <a:ln w="9525">
            <a:noFill/>
            <a:miter lim="800000"/>
            <a:headEnd/>
            <a:tailEnd/>
          </a:ln>
        </p:spPr>
      </p:pic>
      <p:pic>
        <p:nvPicPr>
          <p:cNvPr id="26649" name="Google Shape;130;p4">
            <a:extLst>
              <a:ext uri="{FF2B5EF4-FFF2-40B4-BE49-F238E27FC236}">
                <a16:creationId xmlns:a16="http://schemas.microsoft.com/office/drawing/2014/main" xmlns="" id="{F67DA09E-4D05-BCB1-CA35-91501F811D53}"/>
              </a:ext>
            </a:extLst>
          </p:cNvPr>
          <p:cNvPicPr preferRelativeResize="0">
            <a:picLocks noChangeAspect="1" noChangeArrowheads="1"/>
          </p:cNvPicPr>
          <p:nvPr/>
        </p:nvPicPr>
        <p:blipFill>
          <a:blip r:embed="rId7"/>
          <a:srcRect/>
          <a:stretch>
            <a:fillRect/>
          </a:stretch>
        </p:blipFill>
        <p:spPr bwMode="auto">
          <a:xfrm>
            <a:off x="8382000" y="3305175"/>
            <a:ext cx="2057400" cy="1206500"/>
          </a:xfrm>
          <a:prstGeom prst="rect">
            <a:avLst/>
          </a:prstGeom>
          <a:noFill/>
          <a:ln w="9525">
            <a:noFill/>
            <a:miter lim="800000"/>
            <a:headEnd/>
            <a:tailEnd/>
          </a:ln>
        </p:spPr>
      </p:pic>
      <p:pic>
        <p:nvPicPr>
          <p:cNvPr id="26650" name="Google Shape;130;p4">
            <a:extLst>
              <a:ext uri="{FF2B5EF4-FFF2-40B4-BE49-F238E27FC236}">
                <a16:creationId xmlns:a16="http://schemas.microsoft.com/office/drawing/2014/main" xmlns="" id="{5DFEE6D0-FDF1-47A6-436F-F82DE0142C17}"/>
              </a:ext>
            </a:extLst>
          </p:cNvPr>
          <p:cNvPicPr preferRelativeResize="0">
            <a:picLocks noChangeAspect="1" noChangeArrowheads="1"/>
          </p:cNvPicPr>
          <p:nvPr/>
        </p:nvPicPr>
        <p:blipFill>
          <a:blip r:embed="rId7"/>
          <a:srcRect/>
          <a:stretch>
            <a:fillRect/>
          </a:stretch>
        </p:blipFill>
        <p:spPr bwMode="auto">
          <a:xfrm>
            <a:off x="8382000" y="4818063"/>
            <a:ext cx="2057400" cy="1281112"/>
          </a:xfrm>
          <a:prstGeom prst="rect">
            <a:avLst/>
          </a:prstGeom>
          <a:noFill/>
          <a:ln w="9525">
            <a:noFill/>
            <a:miter lim="800000"/>
            <a:headEnd/>
            <a:tailEnd/>
          </a:ln>
        </p:spPr>
      </p:pic>
      <p:pic>
        <p:nvPicPr>
          <p:cNvPr id="26651" name="Google Shape;130;p4">
            <a:extLst>
              <a:ext uri="{FF2B5EF4-FFF2-40B4-BE49-F238E27FC236}">
                <a16:creationId xmlns:a16="http://schemas.microsoft.com/office/drawing/2014/main" xmlns="" id="{4D507FF8-B5F5-F7C5-333E-5FC7872BBE27}"/>
              </a:ext>
            </a:extLst>
          </p:cNvPr>
          <p:cNvPicPr preferRelativeResize="0">
            <a:picLocks noChangeAspect="1" noChangeArrowheads="1"/>
          </p:cNvPicPr>
          <p:nvPr/>
        </p:nvPicPr>
        <p:blipFill>
          <a:blip r:embed="rId7"/>
          <a:srcRect/>
          <a:stretch>
            <a:fillRect/>
          </a:stretch>
        </p:blipFill>
        <p:spPr bwMode="auto">
          <a:xfrm>
            <a:off x="8382000" y="1960563"/>
            <a:ext cx="2057400" cy="1081087"/>
          </a:xfrm>
          <a:prstGeom prst="rect">
            <a:avLst/>
          </a:prstGeom>
          <a:noFill/>
          <a:ln w="9525">
            <a:noFill/>
            <a:miter lim="800000"/>
            <a:headEnd/>
            <a:tailEnd/>
          </a:ln>
        </p:spPr>
      </p:pic>
      <p:pic>
        <p:nvPicPr>
          <p:cNvPr id="26652" name="Google Shape;130;p4">
            <a:extLst>
              <a:ext uri="{FF2B5EF4-FFF2-40B4-BE49-F238E27FC236}">
                <a16:creationId xmlns:a16="http://schemas.microsoft.com/office/drawing/2014/main" xmlns="" id="{10BB4A5E-9AE9-B7FA-6288-31CE1CBCC297}"/>
              </a:ext>
            </a:extLst>
          </p:cNvPr>
          <p:cNvPicPr preferRelativeResize="0">
            <a:picLocks noChangeAspect="1" noChangeArrowheads="1"/>
          </p:cNvPicPr>
          <p:nvPr/>
        </p:nvPicPr>
        <p:blipFill>
          <a:blip r:embed="rId7"/>
          <a:srcRect/>
          <a:stretch>
            <a:fillRect/>
          </a:stretch>
        </p:blipFill>
        <p:spPr bwMode="auto">
          <a:xfrm>
            <a:off x="6207125" y="3303588"/>
            <a:ext cx="2057400" cy="1206500"/>
          </a:xfrm>
          <a:prstGeom prst="rect">
            <a:avLst/>
          </a:prstGeom>
          <a:noFill/>
          <a:ln w="9525">
            <a:noFill/>
            <a:miter lim="800000"/>
            <a:headEnd/>
            <a:tailEnd/>
          </a:ln>
        </p:spPr>
      </p:pic>
      <p:pic>
        <p:nvPicPr>
          <p:cNvPr id="26653" name="Google Shape;130;p4">
            <a:extLst>
              <a:ext uri="{FF2B5EF4-FFF2-40B4-BE49-F238E27FC236}">
                <a16:creationId xmlns:a16="http://schemas.microsoft.com/office/drawing/2014/main" xmlns="" id="{E02A43A3-317D-FFC1-D6AE-DC64C3F0EA61}"/>
              </a:ext>
            </a:extLst>
          </p:cNvPr>
          <p:cNvPicPr preferRelativeResize="0">
            <a:picLocks noChangeAspect="1" noChangeArrowheads="1"/>
          </p:cNvPicPr>
          <p:nvPr/>
        </p:nvPicPr>
        <p:blipFill>
          <a:blip r:embed="rId7"/>
          <a:srcRect/>
          <a:stretch>
            <a:fillRect/>
          </a:stretch>
        </p:blipFill>
        <p:spPr bwMode="auto">
          <a:xfrm>
            <a:off x="6269038" y="4832350"/>
            <a:ext cx="2052637" cy="1270000"/>
          </a:xfrm>
          <a:prstGeom prst="rect">
            <a:avLst/>
          </a:prstGeom>
          <a:noFill/>
          <a:ln w="9525">
            <a:noFill/>
            <a:miter lim="800000"/>
            <a:headEnd/>
            <a:tailEnd/>
          </a:ln>
        </p:spPr>
      </p:pic>
      <p:pic>
        <p:nvPicPr>
          <p:cNvPr id="26654" name="Google Shape;127;p4">
            <a:extLst>
              <a:ext uri="{FF2B5EF4-FFF2-40B4-BE49-F238E27FC236}">
                <a16:creationId xmlns:a16="http://schemas.microsoft.com/office/drawing/2014/main" xmlns="" id="{E5D9F782-2CBF-AFB3-C7E7-4DDA9EFAF796}"/>
              </a:ext>
            </a:extLst>
          </p:cNvPr>
          <p:cNvPicPr preferRelativeResize="0">
            <a:picLocks noChangeAspect="1" noChangeArrowheads="1"/>
          </p:cNvPicPr>
          <p:nvPr/>
        </p:nvPicPr>
        <p:blipFill>
          <a:blip r:embed="rId5"/>
          <a:srcRect/>
          <a:stretch>
            <a:fillRect/>
          </a:stretch>
        </p:blipFill>
        <p:spPr bwMode="auto">
          <a:xfrm>
            <a:off x="0" y="3317875"/>
            <a:ext cx="1974850" cy="1270000"/>
          </a:xfrm>
          <a:prstGeom prst="rect">
            <a:avLst/>
          </a:prstGeom>
          <a:noFill/>
          <a:ln w="9525">
            <a:noFill/>
            <a:miter lim="800000"/>
            <a:headEnd/>
            <a:tailEnd/>
          </a:ln>
        </p:spPr>
      </p:pic>
      <p:pic>
        <p:nvPicPr>
          <p:cNvPr id="26655" name="Google Shape;127;p4">
            <a:extLst>
              <a:ext uri="{FF2B5EF4-FFF2-40B4-BE49-F238E27FC236}">
                <a16:creationId xmlns:a16="http://schemas.microsoft.com/office/drawing/2014/main" xmlns="" id="{8C7C6A63-C734-EBDA-3CB5-B47487E83458}"/>
              </a:ext>
            </a:extLst>
          </p:cNvPr>
          <p:cNvPicPr preferRelativeResize="0">
            <a:picLocks noChangeAspect="1" noChangeArrowheads="1"/>
          </p:cNvPicPr>
          <p:nvPr/>
        </p:nvPicPr>
        <p:blipFill>
          <a:blip r:embed="rId5"/>
          <a:srcRect/>
          <a:stretch>
            <a:fillRect/>
          </a:stretch>
        </p:blipFill>
        <p:spPr bwMode="auto">
          <a:xfrm>
            <a:off x="0" y="4841875"/>
            <a:ext cx="2000250" cy="1270000"/>
          </a:xfrm>
          <a:prstGeom prst="rect">
            <a:avLst/>
          </a:prstGeom>
          <a:noFill/>
          <a:ln w="9525">
            <a:noFill/>
            <a:miter lim="800000"/>
            <a:headEnd/>
            <a:tailEnd/>
          </a:ln>
        </p:spPr>
      </p:pic>
      <p:pic>
        <p:nvPicPr>
          <p:cNvPr id="26656" name="Google Shape;128;p4">
            <a:extLst>
              <a:ext uri="{FF2B5EF4-FFF2-40B4-BE49-F238E27FC236}">
                <a16:creationId xmlns:a16="http://schemas.microsoft.com/office/drawing/2014/main" xmlns="" id="{A1082548-A498-BF4A-FCCC-7E98449DC489}"/>
              </a:ext>
            </a:extLst>
          </p:cNvPr>
          <p:cNvPicPr preferRelativeResize="0">
            <a:picLocks noChangeAspect="1" noChangeArrowheads="1"/>
          </p:cNvPicPr>
          <p:nvPr/>
        </p:nvPicPr>
        <p:blipFill>
          <a:blip r:embed="rId6"/>
          <a:srcRect/>
          <a:stretch>
            <a:fillRect/>
          </a:stretch>
        </p:blipFill>
        <p:spPr bwMode="auto">
          <a:xfrm>
            <a:off x="2143125" y="3267075"/>
            <a:ext cx="3984625" cy="1319213"/>
          </a:xfrm>
          <a:prstGeom prst="rect">
            <a:avLst/>
          </a:prstGeom>
          <a:noFill/>
          <a:ln w="9525">
            <a:noFill/>
            <a:miter lim="800000"/>
            <a:headEnd/>
            <a:tailEnd/>
          </a:ln>
        </p:spPr>
      </p:pic>
      <p:pic>
        <p:nvPicPr>
          <p:cNvPr id="26657" name="Google Shape;128;p4">
            <a:extLst>
              <a:ext uri="{FF2B5EF4-FFF2-40B4-BE49-F238E27FC236}">
                <a16:creationId xmlns:a16="http://schemas.microsoft.com/office/drawing/2014/main" xmlns="" id="{6DD2AC68-E1BB-DFD7-CF21-5A6FFCF29BEB}"/>
              </a:ext>
            </a:extLst>
          </p:cNvPr>
          <p:cNvPicPr preferRelativeResize="0">
            <a:picLocks noChangeAspect="1" noChangeArrowheads="1"/>
          </p:cNvPicPr>
          <p:nvPr/>
        </p:nvPicPr>
        <p:blipFill>
          <a:blip r:embed="rId6"/>
          <a:srcRect/>
          <a:stretch>
            <a:fillRect/>
          </a:stretch>
        </p:blipFill>
        <p:spPr bwMode="auto">
          <a:xfrm>
            <a:off x="2168525" y="4818063"/>
            <a:ext cx="3997325" cy="1319212"/>
          </a:xfrm>
          <a:prstGeom prst="rect">
            <a:avLst/>
          </a:prstGeom>
          <a:noFill/>
          <a:ln w="9525">
            <a:noFill/>
            <a:miter lim="800000"/>
            <a:headEnd/>
            <a:tailEnd/>
          </a:ln>
        </p:spPr>
      </p:pic>
      <p:sp>
        <p:nvSpPr>
          <p:cNvPr id="26660" name="Rectangle 40">
            <a:extLst>
              <a:ext uri="{FF2B5EF4-FFF2-40B4-BE49-F238E27FC236}">
                <a16:creationId xmlns:a16="http://schemas.microsoft.com/office/drawing/2014/main" xmlns="" id="{3795C28B-C528-1D46-BDB7-E37536BFBDF5}"/>
              </a:ext>
            </a:extLst>
          </p:cNvPr>
          <p:cNvSpPr>
            <a:spLocks noChangeArrowheads="1"/>
          </p:cNvSpPr>
          <p:nvPr/>
        </p:nvSpPr>
        <p:spPr bwMode="auto">
          <a:xfrm>
            <a:off x="2320925" y="5014913"/>
            <a:ext cx="3717925" cy="290512"/>
          </a:xfrm>
          <a:prstGeom prst="rect">
            <a:avLst/>
          </a:prstGeom>
          <a:noFill/>
          <a:ln w="9525">
            <a:noFill/>
            <a:miter lim="800000"/>
            <a:headEnd/>
            <a:tailEnd/>
          </a:ln>
        </p:spPr>
        <p:txBody>
          <a:bodyPr>
            <a:spAutoFit/>
          </a:bodyPr>
          <a:lstStyle/>
          <a:p>
            <a:pPr>
              <a:buClr>
                <a:srgbClr val="000000"/>
              </a:buClr>
              <a:buFont typeface="Arial" charset="0"/>
              <a:buNone/>
            </a:pPr>
            <a:endParaRPr lang="ru-RU" sz="1300">
              <a:solidFill>
                <a:schemeClr val="tx1"/>
              </a:solidFill>
              <a:sym typeface="Calibri" pitchFamily="34" charset="0"/>
            </a:endParaRPr>
          </a:p>
        </p:txBody>
      </p:sp>
      <p:sp>
        <p:nvSpPr>
          <p:cNvPr id="26661" name="Rectangle 37">
            <a:extLst>
              <a:ext uri="{FF2B5EF4-FFF2-40B4-BE49-F238E27FC236}">
                <a16:creationId xmlns:a16="http://schemas.microsoft.com/office/drawing/2014/main" xmlns="" id="{6C843E0E-41D2-1F9C-D57F-70FCE8C38F84}"/>
              </a:ext>
            </a:extLst>
          </p:cNvPr>
          <p:cNvSpPr>
            <a:spLocks noChangeArrowheads="1"/>
          </p:cNvSpPr>
          <p:nvPr/>
        </p:nvSpPr>
        <p:spPr bwMode="auto">
          <a:xfrm>
            <a:off x="-163513" y="1773583"/>
            <a:ext cx="2025650" cy="1384995"/>
          </a:xfrm>
          <a:prstGeom prst="rect">
            <a:avLst/>
          </a:prstGeom>
          <a:noFill/>
          <a:ln w="9525">
            <a:noFill/>
            <a:miter lim="800000"/>
            <a:headEnd/>
            <a:tailEnd/>
          </a:ln>
        </p:spPr>
        <p:txBody>
          <a:bodyPr wrap="square" anchor="ctr">
            <a:spAutoFit/>
          </a:bodyPr>
          <a:lstStyle/>
          <a:p>
            <a:pPr algn="ctr"/>
            <a:r>
              <a:rPr lang="uk-UA" sz="1300" dirty="0"/>
              <a:t> </a:t>
            </a:r>
            <a:r>
              <a:rPr lang="uk-UA" dirty="0">
                <a:latin typeface="Times New Roman" panose="02020603050405020304" pitchFamily="18" charset="0"/>
                <a:cs typeface="Times New Roman" panose="02020603050405020304" pitchFamily="18" charset="0"/>
              </a:rPr>
              <a:t>«Центр надання адміністративних послуг» Курісовської сільської  ради     </a:t>
            </a:r>
          </a:p>
          <a:p>
            <a:pPr algn="ctr"/>
            <a:r>
              <a:rPr lang="uk-UA" dirty="0">
                <a:latin typeface="Times New Roman" panose="02020603050405020304" pitchFamily="18" charset="0"/>
                <a:cs typeface="Times New Roman" panose="02020603050405020304" pitchFamily="18" charset="0"/>
              </a:rPr>
              <a:t>    Березівського району Одеської області</a:t>
            </a:r>
            <a:endParaRPr lang="ru-RU" sz="1600" dirty="0">
              <a:latin typeface="Times New Roman" panose="02020603050405020304" pitchFamily="18" charset="0"/>
              <a:cs typeface="Times New Roman" panose="02020603050405020304" pitchFamily="18" charset="0"/>
            </a:endParaRPr>
          </a:p>
        </p:txBody>
      </p:sp>
      <p:sp>
        <p:nvSpPr>
          <p:cNvPr id="26662" name="Rectangle 38">
            <a:extLst>
              <a:ext uri="{FF2B5EF4-FFF2-40B4-BE49-F238E27FC236}">
                <a16:creationId xmlns:a16="http://schemas.microsoft.com/office/drawing/2014/main" xmlns="" id="{612AC64F-3EA7-F976-D6B3-5B55BDAC0999}"/>
              </a:ext>
            </a:extLst>
          </p:cNvPr>
          <p:cNvSpPr>
            <a:spLocks noChangeArrowheads="1"/>
          </p:cNvSpPr>
          <p:nvPr/>
        </p:nvSpPr>
        <p:spPr bwMode="auto">
          <a:xfrm>
            <a:off x="2001838" y="2373168"/>
            <a:ext cx="4203700" cy="292388"/>
          </a:xfrm>
          <a:prstGeom prst="rect">
            <a:avLst/>
          </a:prstGeom>
          <a:noFill/>
          <a:ln w="9525">
            <a:noFill/>
            <a:miter lim="800000"/>
            <a:headEnd/>
            <a:tailEnd/>
          </a:ln>
        </p:spPr>
        <p:txBody>
          <a:bodyPr anchor="ctr">
            <a:spAutoFit/>
          </a:bodyPr>
          <a:lstStyle/>
          <a:p>
            <a:pPr algn="ctr"/>
            <a:endParaRPr lang="uk-UA" sz="1300" dirty="0"/>
          </a:p>
        </p:txBody>
      </p:sp>
      <p:sp>
        <p:nvSpPr>
          <p:cNvPr id="26665" name="Rectangle 42">
            <a:extLst>
              <a:ext uri="{FF2B5EF4-FFF2-40B4-BE49-F238E27FC236}">
                <a16:creationId xmlns:a16="http://schemas.microsoft.com/office/drawing/2014/main" xmlns="" id="{D00456F1-E09F-FD0A-9E20-E0642702D4C5}"/>
              </a:ext>
            </a:extLst>
          </p:cNvPr>
          <p:cNvSpPr>
            <a:spLocks noChangeArrowheads="1"/>
          </p:cNvSpPr>
          <p:nvPr/>
        </p:nvSpPr>
        <p:spPr bwMode="auto">
          <a:xfrm>
            <a:off x="2163763" y="3732068"/>
            <a:ext cx="3946525" cy="292388"/>
          </a:xfrm>
          <a:prstGeom prst="rect">
            <a:avLst/>
          </a:prstGeom>
          <a:noFill/>
          <a:ln w="9525">
            <a:noFill/>
            <a:miter lim="800000"/>
            <a:headEnd/>
            <a:tailEnd/>
          </a:ln>
        </p:spPr>
        <p:txBody>
          <a:bodyPr anchor="ctr">
            <a:spAutoFit/>
          </a:bodyPr>
          <a:lstStyle/>
          <a:p>
            <a:pPr algn="ctr"/>
            <a:endParaRPr lang="uk-UA" sz="1300" dirty="0"/>
          </a:p>
        </p:txBody>
      </p:sp>
      <p:sp>
        <p:nvSpPr>
          <p:cNvPr id="26666" name="Rectangle 43">
            <a:extLst>
              <a:ext uri="{FF2B5EF4-FFF2-40B4-BE49-F238E27FC236}">
                <a16:creationId xmlns:a16="http://schemas.microsoft.com/office/drawing/2014/main" xmlns="" id="{73A92103-5D22-BF49-93B9-8D82017232FC}"/>
              </a:ext>
            </a:extLst>
          </p:cNvPr>
          <p:cNvSpPr>
            <a:spLocks noChangeArrowheads="1"/>
          </p:cNvSpPr>
          <p:nvPr/>
        </p:nvSpPr>
        <p:spPr bwMode="auto">
          <a:xfrm>
            <a:off x="2359025" y="5290993"/>
            <a:ext cx="3541713" cy="292388"/>
          </a:xfrm>
          <a:prstGeom prst="rect">
            <a:avLst/>
          </a:prstGeom>
          <a:noFill/>
          <a:ln w="9525">
            <a:noFill/>
            <a:miter lim="800000"/>
            <a:headEnd/>
            <a:tailEnd/>
          </a:ln>
        </p:spPr>
        <p:txBody>
          <a:bodyPr anchor="ctr">
            <a:spAutoFit/>
          </a:bodyPr>
          <a:lstStyle/>
          <a:p>
            <a:pPr algn="ctr"/>
            <a:endParaRPr lang="uk-UA" sz="1300" dirty="0"/>
          </a:p>
        </p:txBody>
      </p:sp>
      <p:sp>
        <p:nvSpPr>
          <p:cNvPr id="16" name="TextBox 15">
            <a:extLst>
              <a:ext uri="{FF2B5EF4-FFF2-40B4-BE49-F238E27FC236}">
                <a16:creationId xmlns:a16="http://schemas.microsoft.com/office/drawing/2014/main" xmlns="" id="{CDE907F9-9C00-AE24-046E-6FF8CE9CABB1}"/>
              </a:ext>
            </a:extLst>
          </p:cNvPr>
          <p:cNvSpPr txBox="1"/>
          <p:nvPr/>
        </p:nvSpPr>
        <p:spPr>
          <a:xfrm>
            <a:off x="1974850" y="2120689"/>
            <a:ext cx="3825865" cy="523220"/>
          </a:xfrm>
          <a:prstGeom prst="rect">
            <a:avLst/>
          </a:prstGeom>
          <a:noFill/>
        </p:spPr>
        <p:txBody>
          <a:bodyPr wrap="square">
            <a:spAutoFit/>
          </a:bodyPr>
          <a:lstStyle/>
          <a:p>
            <a:pPr algn="ct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Надання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відомостей</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Єдиного</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            державного </a:t>
            </a:r>
            <a:r>
              <a:rPr lang="ru-RU" dirty="0" err="1">
                <a:latin typeface="Times New Roman" panose="02020603050405020304" pitchFamily="18" charset="0"/>
                <a:cs typeface="Times New Roman" panose="02020603050405020304" pitchFamily="18" charset="0"/>
              </a:rPr>
              <a:t>реєстру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ветеранів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війни</a:t>
            </a:r>
            <a:endParaRPr lang="ru-RU"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CD888CF1-746C-D291-5AD7-5324B4B1EFF9}"/>
              </a:ext>
            </a:extLst>
          </p:cNvPr>
          <p:cNvSpPr txBox="1"/>
          <p:nvPr/>
        </p:nvSpPr>
        <p:spPr>
          <a:xfrm>
            <a:off x="2134365" y="3297236"/>
            <a:ext cx="3862716" cy="1169551"/>
          </a:xfrm>
          <a:prstGeom prst="rect">
            <a:avLst/>
          </a:prstGeom>
          <a:noFill/>
        </p:spPr>
        <p:txBody>
          <a:bodyPr wrap="square">
            <a:spAutoFit/>
          </a:bodyPr>
          <a:lstStyle/>
          <a:p>
            <a:pPr algn="ctr"/>
            <a:r>
              <a:rPr lang="ru-RU" dirty="0" err="1">
                <a:latin typeface="Times New Roman" panose="02020603050405020304" pitchFamily="18" charset="0"/>
                <a:cs typeface="Times New Roman" panose="02020603050405020304" pitchFamily="18" charset="0"/>
              </a:rPr>
              <a:t>Безоплатне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поховання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померлих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загиблих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осіб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особливі</a:t>
            </a:r>
            <a:r>
              <a:rPr lang="ru-RU" dirty="0">
                <a:latin typeface="Times New Roman" panose="02020603050405020304" pitchFamily="18" charset="0"/>
                <a:cs typeface="Times New Roman" panose="02020603050405020304" pitchFamily="18" charset="0"/>
              </a:rPr>
              <a:t> заслуги та </a:t>
            </a:r>
            <a:r>
              <a:rPr lang="ru-RU" dirty="0" err="1">
                <a:latin typeface="Times New Roman" panose="02020603050405020304" pitchFamily="18" charset="0"/>
                <a:cs typeface="Times New Roman" panose="02020603050405020304" pitchFamily="18" charset="0"/>
              </a:rPr>
              <a:t>особливі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трудові</a:t>
            </a:r>
            <a:r>
              <a:rPr lang="ru-RU" dirty="0">
                <a:latin typeface="Times New Roman" panose="02020603050405020304" pitchFamily="18" charset="0"/>
                <a:cs typeface="Times New Roman" panose="02020603050405020304" pitchFamily="18" charset="0"/>
              </a:rPr>
              <a:t> заслуги перед </a:t>
            </a:r>
            <a:r>
              <a:rPr lang="ru-RU" dirty="0" err="1">
                <a:latin typeface="Times New Roman" panose="02020603050405020304" pitchFamily="18" charset="0"/>
                <a:cs typeface="Times New Roman" panose="02020603050405020304" pitchFamily="18" charset="0"/>
              </a:rPr>
              <a:t>Батьківщиною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учасників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постраждалих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учасників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Революції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Гідності</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осіб</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інвалідністю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внаслідок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війни</a:t>
            </a:r>
            <a:endParaRPr lang="x-none"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57400A6-85BD-BD02-B29A-59CDB5E3E9CC}"/>
              </a:ext>
            </a:extLst>
          </p:cNvPr>
          <p:cNvSpPr txBox="1"/>
          <p:nvPr/>
        </p:nvSpPr>
        <p:spPr>
          <a:xfrm>
            <a:off x="2308224" y="4945063"/>
            <a:ext cx="3717925" cy="954107"/>
          </a:xfrm>
          <a:prstGeom prst="rect">
            <a:avLst/>
          </a:prstGeom>
          <a:noFill/>
        </p:spPr>
        <p:txBody>
          <a:bodyPr wrap="square">
            <a:spAutoFit/>
          </a:bodyPr>
          <a:lstStyle/>
          <a:p>
            <a:pPr algn="ctr"/>
            <a:r>
              <a:rPr lang="ru-RU" dirty="0"/>
              <a:t> </a:t>
            </a:r>
            <a:r>
              <a:rPr lang="ru-RU" dirty="0" err="1">
                <a:latin typeface="Times New Roman" panose="02020603050405020304" pitchFamily="18" charset="0"/>
                <a:cs typeface="Times New Roman" panose="02020603050405020304" pitchFamily="18" charset="0"/>
              </a:rPr>
              <a:t>Безоплатне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спорудження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надгробку</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могилі</a:t>
            </a:r>
            <a:r>
              <a:rPr lang="ru-RU" dirty="0">
                <a:latin typeface="Times New Roman" panose="02020603050405020304" pitchFamily="18" charset="0"/>
                <a:cs typeface="Times New Roman" panose="02020603050405020304" pitchFamily="18" charset="0"/>
              </a:rPr>
              <a:t> </a:t>
            </a:r>
          </a:p>
          <a:p>
            <a:pPr algn="ct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Померлої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загиблої</a:t>
            </a:r>
            <a:r>
              <a:rPr lang="ru-RU" dirty="0">
                <a:latin typeface="Times New Roman" panose="02020603050405020304" pitchFamily="18" charset="0"/>
                <a:cs typeface="Times New Roman" panose="02020603050405020304" pitchFamily="18" charset="0"/>
              </a:rPr>
              <a:t>) особи, яка </a:t>
            </a:r>
            <a:r>
              <a:rPr lang="ru-RU" dirty="0" err="1">
                <a:latin typeface="Times New Roman" panose="02020603050405020304" pitchFamily="18" charset="0"/>
                <a:cs typeface="Times New Roman" panose="02020603050405020304" pitchFamily="18" charset="0"/>
              </a:rPr>
              <a:t>має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особливі</a:t>
            </a:r>
            <a:r>
              <a:rPr lang="ru-RU" dirty="0">
                <a:latin typeface="Times New Roman" panose="02020603050405020304" pitchFamily="18" charset="0"/>
                <a:cs typeface="Times New Roman" panose="02020603050405020304" pitchFamily="18" charset="0"/>
              </a:rPr>
              <a:t> </a:t>
            </a:r>
          </a:p>
          <a:p>
            <a:pPr algn="ctr"/>
            <a:r>
              <a:rPr lang="ru-RU" dirty="0">
                <a:latin typeface="Times New Roman" panose="02020603050405020304" pitchFamily="18" charset="0"/>
                <a:cs typeface="Times New Roman" panose="02020603050405020304" pitchFamily="18" charset="0"/>
              </a:rPr>
              <a:t>    заслуги та </a:t>
            </a:r>
            <a:r>
              <a:rPr lang="ru-RU" dirty="0" err="1">
                <a:latin typeface="Times New Roman" panose="02020603050405020304" pitchFamily="18" charset="0"/>
                <a:cs typeface="Times New Roman" panose="02020603050405020304" pitchFamily="18" charset="0"/>
              </a:rPr>
              <a:t>особливі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трудові</a:t>
            </a:r>
            <a:r>
              <a:rPr lang="ru-RU" dirty="0">
                <a:latin typeface="Times New Roman" panose="02020603050405020304" pitchFamily="18" charset="0"/>
                <a:cs typeface="Times New Roman" panose="02020603050405020304" pitchFamily="18" charset="0"/>
              </a:rPr>
              <a:t> заслуги перед </a:t>
            </a:r>
          </a:p>
          <a:p>
            <a:pPr algn="ct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Батьківщиною</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встановленим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зразком</a:t>
            </a:r>
            <a:endParaRPr lang="ru-RU" dirty="0">
              <a:latin typeface="Times New Roman" panose="02020603050405020304" pitchFamily="18" charset="0"/>
              <a:cs typeface="Times New Roman" panose="02020603050405020304" pitchFamily="18" charset="0"/>
            </a:endParaRPr>
          </a:p>
        </p:txBody>
      </p:sp>
      <p:pic>
        <p:nvPicPr>
          <p:cNvPr id="14" name="Рисунок 13">
            <a:extLst>
              <a:ext uri="{FF2B5EF4-FFF2-40B4-BE49-F238E27FC236}">
                <a16:creationId xmlns:a16="http://schemas.microsoft.com/office/drawing/2014/main" xmlns="" id="{045716B0-8A78-450A-48AB-C8C7265E83A2}"/>
              </a:ext>
            </a:extLst>
          </p:cNvPr>
          <p:cNvPicPr>
            <a:picLocks noChangeAspect="1"/>
          </p:cNvPicPr>
          <p:nvPr/>
        </p:nvPicPr>
        <p:blipFill>
          <a:blip r:embed="rId8"/>
          <a:stretch>
            <a:fillRect/>
          </a:stretch>
        </p:blipFill>
        <p:spPr>
          <a:xfrm>
            <a:off x="6248401" y="1914352"/>
            <a:ext cx="2109399" cy="1060796"/>
          </a:xfrm>
          <a:prstGeom prst="rect">
            <a:avLst/>
          </a:prstGeom>
        </p:spPr>
      </p:pic>
      <p:pic>
        <p:nvPicPr>
          <p:cNvPr id="15" name="Рисунок 14">
            <a:extLst>
              <a:ext uri="{FF2B5EF4-FFF2-40B4-BE49-F238E27FC236}">
                <a16:creationId xmlns:a16="http://schemas.microsoft.com/office/drawing/2014/main" xmlns="" id="{93DAB95A-442E-0414-3482-0FA513CC44D2}"/>
              </a:ext>
            </a:extLst>
          </p:cNvPr>
          <p:cNvPicPr>
            <a:picLocks noChangeAspect="1"/>
          </p:cNvPicPr>
          <p:nvPr/>
        </p:nvPicPr>
        <p:blipFill>
          <a:blip r:embed="rId8"/>
          <a:stretch>
            <a:fillRect/>
          </a:stretch>
        </p:blipFill>
        <p:spPr>
          <a:xfrm>
            <a:off x="6278563" y="3292284"/>
            <a:ext cx="2109399" cy="1060796"/>
          </a:xfrm>
          <a:prstGeom prst="rect">
            <a:avLst/>
          </a:prstGeom>
        </p:spPr>
      </p:pic>
      <p:pic>
        <p:nvPicPr>
          <p:cNvPr id="17" name="Рисунок 16">
            <a:extLst>
              <a:ext uri="{FF2B5EF4-FFF2-40B4-BE49-F238E27FC236}">
                <a16:creationId xmlns:a16="http://schemas.microsoft.com/office/drawing/2014/main" xmlns="" id="{D545955F-999E-C466-78FF-E71D88328D7F}"/>
              </a:ext>
            </a:extLst>
          </p:cNvPr>
          <p:cNvPicPr>
            <a:picLocks noChangeAspect="1"/>
          </p:cNvPicPr>
          <p:nvPr/>
        </p:nvPicPr>
        <p:blipFill>
          <a:blip r:embed="rId8"/>
          <a:stretch>
            <a:fillRect/>
          </a:stretch>
        </p:blipFill>
        <p:spPr>
          <a:xfrm>
            <a:off x="6318250" y="4925840"/>
            <a:ext cx="2109399" cy="1060796"/>
          </a:xfrm>
          <a:prstGeom prst="rect">
            <a:avLst/>
          </a:prstGeom>
        </p:spPr>
      </p:pic>
      <p:sp>
        <p:nvSpPr>
          <p:cNvPr id="4" name="TextBox 3">
            <a:extLst>
              <a:ext uri="{FF2B5EF4-FFF2-40B4-BE49-F238E27FC236}">
                <a16:creationId xmlns:a16="http://schemas.microsoft.com/office/drawing/2014/main" xmlns="" id="{498ADCFA-499F-7306-7EE3-07DAC9DFAC81}"/>
              </a:ext>
            </a:extLst>
          </p:cNvPr>
          <p:cNvSpPr txBox="1"/>
          <p:nvPr/>
        </p:nvSpPr>
        <p:spPr>
          <a:xfrm>
            <a:off x="-119885" y="3261766"/>
            <a:ext cx="2192337" cy="1384995"/>
          </a:xfrm>
          <a:prstGeom prst="rect">
            <a:avLst/>
          </a:prstGeom>
          <a:noFill/>
        </p:spPr>
        <p:txBody>
          <a:bodyPr wrap="square">
            <a:spAutoFit/>
          </a:bodyPr>
          <a:lstStyle/>
          <a:p>
            <a:pPr algn="ctr"/>
            <a:r>
              <a:rPr lang="uk-UA" dirty="0">
                <a:latin typeface="Times New Roman" panose="02020603050405020304" pitchFamily="18" charset="0"/>
                <a:cs typeface="Times New Roman" panose="02020603050405020304" pitchFamily="18" charset="0"/>
              </a:rPr>
              <a:t>«Центр надання адміністративних послуг» </a:t>
            </a:r>
            <a:r>
              <a:rPr lang="uk-UA" dirty="0" err="1">
                <a:latin typeface="Times New Roman" panose="02020603050405020304" pitchFamily="18" charset="0"/>
                <a:cs typeface="Times New Roman" panose="02020603050405020304" pitchFamily="18" charset="0"/>
              </a:rPr>
              <a:t>Курісовської</a:t>
            </a:r>
            <a:r>
              <a:rPr lang="uk-UA" dirty="0">
                <a:latin typeface="Times New Roman" panose="02020603050405020304" pitchFamily="18" charset="0"/>
                <a:cs typeface="Times New Roman" panose="02020603050405020304" pitchFamily="18" charset="0"/>
              </a:rPr>
              <a:t> сільської  ради     </a:t>
            </a:r>
          </a:p>
          <a:p>
            <a:pPr algn="ctr"/>
            <a:r>
              <a:rPr lang="uk-UA" dirty="0">
                <a:latin typeface="Times New Roman" panose="02020603050405020304" pitchFamily="18" charset="0"/>
                <a:cs typeface="Times New Roman" panose="02020603050405020304" pitchFamily="18" charset="0"/>
              </a:rPr>
              <a:t>    Березівського району Одеської області</a:t>
            </a:r>
            <a:endParaRPr lang="ru-RU" sz="16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082873FD-CEE1-FA23-70EB-01C64808DC62}"/>
              </a:ext>
            </a:extLst>
          </p:cNvPr>
          <p:cNvSpPr txBox="1"/>
          <p:nvPr/>
        </p:nvSpPr>
        <p:spPr>
          <a:xfrm>
            <a:off x="-31834" y="4763740"/>
            <a:ext cx="2016234" cy="1384995"/>
          </a:xfrm>
          <a:prstGeom prst="rect">
            <a:avLst/>
          </a:prstGeom>
          <a:noFill/>
        </p:spPr>
        <p:txBody>
          <a:bodyPr wrap="square">
            <a:spAutoFit/>
          </a:bodyPr>
          <a:lstStyle/>
          <a:p>
            <a:pPr algn="ctr"/>
            <a:r>
              <a:rPr lang="uk-UA" dirty="0">
                <a:latin typeface="Times New Roman" panose="02020603050405020304" pitchFamily="18" charset="0"/>
                <a:cs typeface="Times New Roman" panose="02020603050405020304" pitchFamily="18" charset="0"/>
              </a:rPr>
              <a:t>«Центр надання адміністративних послуг» </a:t>
            </a:r>
            <a:r>
              <a:rPr lang="uk-UA" dirty="0" err="1">
                <a:latin typeface="Times New Roman" panose="02020603050405020304" pitchFamily="18" charset="0"/>
                <a:cs typeface="Times New Roman" panose="02020603050405020304" pitchFamily="18" charset="0"/>
              </a:rPr>
              <a:t>Курісовської</a:t>
            </a:r>
            <a:r>
              <a:rPr lang="uk-UA" dirty="0">
                <a:latin typeface="Times New Roman" panose="02020603050405020304" pitchFamily="18" charset="0"/>
                <a:cs typeface="Times New Roman" panose="02020603050405020304" pitchFamily="18" charset="0"/>
              </a:rPr>
              <a:t> сільської  ради     </a:t>
            </a:r>
          </a:p>
          <a:p>
            <a:pPr algn="ctr"/>
            <a:r>
              <a:rPr lang="uk-UA" dirty="0">
                <a:latin typeface="Times New Roman" panose="02020603050405020304" pitchFamily="18" charset="0"/>
                <a:cs typeface="Times New Roman" panose="02020603050405020304" pitchFamily="18" charset="0"/>
              </a:rPr>
              <a:t>    Березівського району Одеської області</a:t>
            </a:r>
            <a:endParaRPr lang="ru-RU" sz="1600" dirty="0">
              <a:latin typeface="Times New Roman" panose="02020603050405020304" pitchFamily="18" charset="0"/>
              <a:cs typeface="Times New Roman" panose="02020603050405020304" pitchFamily="18" charset="0"/>
            </a:endParaRPr>
          </a:p>
        </p:txBody>
      </p:sp>
      <p:pic>
        <p:nvPicPr>
          <p:cNvPr id="13" name="Рисунок 12">
            <a:extLst>
              <a:ext uri="{FF2B5EF4-FFF2-40B4-BE49-F238E27FC236}">
                <a16:creationId xmlns:a16="http://schemas.microsoft.com/office/drawing/2014/main" xmlns="" id="{7F4CAC7A-DF90-A983-9E9A-3D4373FD64BF}"/>
              </a:ext>
            </a:extLst>
          </p:cNvPr>
          <p:cNvPicPr>
            <a:picLocks noChangeAspect="1"/>
          </p:cNvPicPr>
          <p:nvPr/>
        </p:nvPicPr>
        <p:blipFill>
          <a:blip r:embed="rId9"/>
          <a:stretch>
            <a:fillRect/>
          </a:stretch>
        </p:blipFill>
        <p:spPr>
          <a:xfrm>
            <a:off x="8434001" y="2232034"/>
            <a:ext cx="1914310" cy="384081"/>
          </a:xfrm>
          <a:prstGeom prst="rect">
            <a:avLst/>
          </a:prstGeom>
        </p:spPr>
      </p:pic>
      <p:pic>
        <p:nvPicPr>
          <p:cNvPr id="18" name="Рисунок 17">
            <a:extLst>
              <a:ext uri="{FF2B5EF4-FFF2-40B4-BE49-F238E27FC236}">
                <a16:creationId xmlns:a16="http://schemas.microsoft.com/office/drawing/2014/main" xmlns="" id="{FE440055-39A4-0132-A366-764DA59F92E3}"/>
              </a:ext>
            </a:extLst>
          </p:cNvPr>
          <p:cNvPicPr>
            <a:picLocks noChangeAspect="1"/>
          </p:cNvPicPr>
          <p:nvPr/>
        </p:nvPicPr>
        <p:blipFill>
          <a:blip r:embed="rId10"/>
          <a:stretch>
            <a:fillRect/>
          </a:stretch>
        </p:blipFill>
        <p:spPr>
          <a:xfrm>
            <a:off x="8525090" y="3732068"/>
            <a:ext cx="1914310" cy="384081"/>
          </a:xfrm>
          <a:prstGeom prst="rect">
            <a:avLst/>
          </a:prstGeom>
        </p:spPr>
      </p:pic>
      <p:pic>
        <p:nvPicPr>
          <p:cNvPr id="19" name="Рисунок 18">
            <a:extLst>
              <a:ext uri="{FF2B5EF4-FFF2-40B4-BE49-F238E27FC236}">
                <a16:creationId xmlns:a16="http://schemas.microsoft.com/office/drawing/2014/main" xmlns="" id="{E4DB71CA-E9F8-39C4-F1CB-F05DDD4D5335}"/>
              </a:ext>
            </a:extLst>
          </p:cNvPr>
          <p:cNvPicPr>
            <a:picLocks noChangeAspect="1"/>
          </p:cNvPicPr>
          <p:nvPr/>
        </p:nvPicPr>
        <p:blipFill>
          <a:blip r:embed="rId10"/>
          <a:stretch>
            <a:fillRect/>
          </a:stretch>
        </p:blipFill>
        <p:spPr>
          <a:xfrm>
            <a:off x="8459101" y="5305425"/>
            <a:ext cx="1914310" cy="384081"/>
          </a:xfrm>
          <a:prstGeom prst="rect">
            <a:avLst/>
          </a:prstGeom>
        </p:spPr>
      </p:pic>
    </p:spTree>
    <p:extLst>
      <p:ext uri="{BB962C8B-B14F-4D97-AF65-F5344CB8AC3E}">
        <p14:creationId xmlns:p14="http://schemas.microsoft.com/office/powerpoint/2010/main" val="4236116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3E35D72-AC5F-F778-5119-1629A0927031}"/>
            </a:ext>
          </a:extLst>
        </p:cNvPr>
        <p:cNvGrpSpPr/>
        <p:nvPr/>
      </p:nvGrpSpPr>
      <p:grpSpPr>
        <a:xfrm>
          <a:off x="0" y="0"/>
          <a:ext cx="0" cy="0"/>
          <a:chOff x="0" y="0"/>
          <a:chExt cx="0" cy="0"/>
        </a:xfrm>
      </p:grpSpPr>
      <p:pic>
        <p:nvPicPr>
          <p:cNvPr id="26625" name="Google Shape;119;p4">
            <a:extLst>
              <a:ext uri="{FF2B5EF4-FFF2-40B4-BE49-F238E27FC236}">
                <a16:creationId xmlns:a16="http://schemas.microsoft.com/office/drawing/2014/main" xmlns="" id="{08ECF70A-77F6-C975-E5B7-EF52417A5032}"/>
              </a:ext>
            </a:extLst>
          </p:cNvPr>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26626" name="Google Shape;120;p4">
            <a:extLst>
              <a:ext uri="{FF2B5EF4-FFF2-40B4-BE49-F238E27FC236}">
                <a16:creationId xmlns:a16="http://schemas.microsoft.com/office/drawing/2014/main" xmlns="" id="{0BD95FF0-50F2-D079-7A69-16DD3445FDDF}"/>
              </a:ext>
            </a:extLst>
          </p:cNvPr>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26627" name="Google Shape;121;p4">
            <a:extLst>
              <a:ext uri="{FF2B5EF4-FFF2-40B4-BE49-F238E27FC236}">
                <a16:creationId xmlns:a16="http://schemas.microsoft.com/office/drawing/2014/main" xmlns="" id="{2CA660F7-D8C4-9717-5CAB-4B7FC47F4633}"/>
              </a:ext>
            </a:extLst>
          </p:cNvPr>
          <p:cNvPicPr preferRelativeResize="0">
            <a:picLocks noChangeAspect="1" noChangeArrowheads="1"/>
          </p:cNvPicPr>
          <p:nvPr/>
        </p:nvPicPr>
        <p:blipFill>
          <a:blip r:embed="rId4"/>
          <a:srcRect/>
          <a:stretch>
            <a:fillRect/>
          </a:stretch>
        </p:blipFill>
        <p:spPr bwMode="auto">
          <a:xfrm>
            <a:off x="0" y="0"/>
            <a:ext cx="5219700" cy="914400"/>
          </a:xfrm>
          <a:prstGeom prst="rect">
            <a:avLst/>
          </a:prstGeom>
          <a:noFill/>
          <a:ln w="9525">
            <a:noFill/>
            <a:miter lim="800000"/>
            <a:headEnd/>
            <a:tailEnd/>
          </a:ln>
        </p:spPr>
      </p:pic>
      <p:pic>
        <p:nvPicPr>
          <p:cNvPr id="26628" name="Google Shape;122;p4">
            <a:extLst>
              <a:ext uri="{FF2B5EF4-FFF2-40B4-BE49-F238E27FC236}">
                <a16:creationId xmlns:a16="http://schemas.microsoft.com/office/drawing/2014/main" xmlns="" id="{786D2F99-528D-762E-5A66-2E5E0B29F987}"/>
              </a:ext>
            </a:extLst>
          </p:cNvPr>
          <p:cNvPicPr preferRelativeResize="0">
            <a:picLocks noChangeAspect="1" noChangeArrowheads="1"/>
          </p:cNvPicPr>
          <p:nvPr/>
        </p:nvPicPr>
        <p:blipFill>
          <a:blip r:embed="rId5"/>
          <a:srcRect/>
          <a:stretch>
            <a:fillRect/>
          </a:stretch>
        </p:blipFill>
        <p:spPr bwMode="auto">
          <a:xfrm>
            <a:off x="77788" y="1109663"/>
            <a:ext cx="1874837" cy="542925"/>
          </a:xfrm>
          <a:prstGeom prst="rect">
            <a:avLst/>
          </a:prstGeom>
          <a:noFill/>
          <a:ln w="9525">
            <a:noFill/>
            <a:miter lim="800000"/>
            <a:headEnd/>
            <a:tailEnd/>
          </a:ln>
        </p:spPr>
      </p:pic>
      <p:pic>
        <p:nvPicPr>
          <p:cNvPr id="26629" name="Google Shape;123;p4">
            <a:extLst>
              <a:ext uri="{FF2B5EF4-FFF2-40B4-BE49-F238E27FC236}">
                <a16:creationId xmlns:a16="http://schemas.microsoft.com/office/drawing/2014/main" xmlns="" id="{82C486AE-E32A-5284-6FBF-04106F1BE9A1}"/>
              </a:ext>
            </a:extLst>
          </p:cNvPr>
          <p:cNvPicPr preferRelativeResize="0">
            <a:picLocks noChangeAspect="1" noChangeArrowheads="1"/>
          </p:cNvPicPr>
          <p:nvPr/>
        </p:nvPicPr>
        <p:blipFill>
          <a:blip r:embed="rId6"/>
          <a:srcRect/>
          <a:stretch>
            <a:fillRect/>
          </a:stretch>
        </p:blipFill>
        <p:spPr bwMode="auto">
          <a:xfrm>
            <a:off x="2041525" y="1109663"/>
            <a:ext cx="4041775" cy="542925"/>
          </a:xfrm>
          <a:prstGeom prst="rect">
            <a:avLst/>
          </a:prstGeom>
          <a:noFill/>
          <a:ln w="9525">
            <a:noFill/>
            <a:miter lim="800000"/>
            <a:headEnd/>
            <a:tailEnd/>
          </a:ln>
        </p:spPr>
      </p:pic>
      <p:pic>
        <p:nvPicPr>
          <p:cNvPr id="26630" name="Google Shape;124;p4">
            <a:extLst>
              <a:ext uri="{FF2B5EF4-FFF2-40B4-BE49-F238E27FC236}">
                <a16:creationId xmlns:a16="http://schemas.microsoft.com/office/drawing/2014/main" xmlns="" id="{A5F1C0CB-85AB-79A5-C7B5-020EB6C51E8E}"/>
              </a:ext>
            </a:extLst>
          </p:cNvPr>
          <p:cNvPicPr preferRelativeResize="0">
            <a:picLocks noChangeAspect="1" noChangeArrowheads="1"/>
          </p:cNvPicPr>
          <p:nvPr/>
        </p:nvPicPr>
        <p:blipFill>
          <a:blip r:embed="rId7"/>
          <a:srcRect/>
          <a:stretch>
            <a:fillRect/>
          </a:stretch>
        </p:blipFill>
        <p:spPr bwMode="auto">
          <a:xfrm>
            <a:off x="6172200" y="1109663"/>
            <a:ext cx="2057400" cy="542925"/>
          </a:xfrm>
          <a:prstGeom prst="rect">
            <a:avLst/>
          </a:prstGeom>
          <a:noFill/>
          <a:ln w="9525">
            <a:noFill/>
            <a:miter lim="800000"/>
            <a:headEnd/>
            <a:tailEnd/>
          </a:ln>
        </p:spPr>
      </p:pic>
      <p:pic>
        <p:nvPicPr>
          <p:cNvPr id="26631" name="Google Shape;125;p4">
            <a:extLst>
              <a:ext uri="{FF2B5EF4-FFF2-40B4-BE49-F238E27FC236}">
                <a16:creationId xmlns:a16="http://schemas.microsoft.com/office/drawing/2014/main" xmlns="" id="{9D66FF91-EAD7-7275-B6FC-15ED83F96114}"/>
              </a:ext>
            </a:extLst>
          </p:cNvPr>
          <p:cNvPicPr preferRelativeResize="0">
            <a:picLocks noChangeAspect="1" noChangeArrowheads="1"/>
          </p:cNvPicPr>
          <p:nvPr/>
        </p:nvPicPr>
        <p:blipFill>
          <a:blip r:embed="rId7"/>
          <a:srcRect/>
          <a:stretch>
            <a:fillRect/>
          </a:stretch>
        </p:blipFill>
        <p:spPr bwMode="auto">
          <a:xfrm>
            <a:off x="8382000" y="1096963"/>
            <a:ext cx="2057400" cy="542925"/>
          </a:xfrm>
          <a:prstGeom prst="rect">
            <a:avLst/>
          </a:prstGeom>
          <a:noFill/>
          <a:ln w="9525">
            <a:noFill/>
            <a:miter lim="800000"/>
            <a:headEnd/>
            <a:tailEnd/>
          </a:ln>
        </p:spPr>
      </p:pic>
      <p:sp>
        <p:nvSpPr>
          <p:cNvPr id="26632" name="Google Shape;126;p4">
            <a:extLst>
              <a:ext uri="{FF2B5EF4-FFF2-40B4-BE49-F238E27FC236}">
                <a16:creationId xmlns:a16="http://schemas.microsoft.com/office/drawing/2014/main" xmlns="" id="{F2A5A3FF-690A-20F7-1E0E-4969122F4E1C}"/>
              </a:ext>
            </a:extLst>
          </p:cNvPr>
          <p:cNvSpPr txBox="1">
            <a:spLocks noChangeArrowheads="1"/>
          </p:cNvSpPr>
          <p:nvPr/>
        </p:nvSpPr>
        <p:spPr bwMode="auto">
          <a:xfrm>
            <a:off x="542925" y="134938"/>
            <a:ext cx="4133850" cy="579437"/>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3200" b="1" dirty="0">
                <a:solidFill>
                  <a:schemeClr val="tx1"/>
                </a:solidFill>
                <a:latin typeface="Calibri" pitchFamily="34" charset="0"/>
                <a:sym typeface="Georgia" pitchFamily="18" charset="0"/>
              </a:rPr>
              <a:t>Соціальний захист</a:t>
            </a:r>
            <a:endParaRPr lang="en-US" b="1" dirty="0">
              <a:solidFill>
                <a:schemeClr val="tx1"/>
              </a:solidFill>
              <a:latin typeface="Calibri" pitchFamily="34" charset="0"/>
            </a:endParaRPr>
          </a:p>
        </p:txBody>
      </p:sp>
      <p:pic>
        <p:nvPicPr>
          <p:cNvPr id="26633" name="Google Shape;127;p4">
            <a:extLst>
              <a:ext uri="{FF2B5EF4-FFF2-40B4-BE49-F238E27FC236}">
                <a16:creationId xmlns:a16="http://schemas.microsoft.com/office/drawing/2014/main" xmlns="" id="{20642CBD-6ECC-41CA-1020-C25F0080D169}"/>
              </a:ext>
            </a:extLst>
          </p:cNvPr>
          <p:cNvPicPr preferRelativeResize="0">
            <a:picLocks noChangeAspect="1" noChangeArrowheads="1"/>
          </p:cNvPicPr>
          <p:nvPr/>
        </p:nvPicPr>
        <p:blipFill>
          <a:blip r:embed="rId5"/>
          <a:srcRect/>
          <a:stretch>
            <a:fillRect/>
          </a:stretch>
        </p:blipFill>
        <p:spPr bwMode="auto">
          <a:xfrm>
            <a:off x="0" y="1835150"/>
            <a:ext cx="1958975" cy="1327150"/>
          </a:xfrm>
          <a:prstGeom prst="rect">
            <a:avLst/>
          </a:prstGeom>
          <a:noFill/>
          <a:ln w="9525">
            <a:noFill/>
            <a:miter lim="800000"/>
            <a:headEnd/>
            <a:tailEnd/>
          </a:ln>
        </p:spPr>
      </p:pic>
      <p:pic>
        <p:nvPicPr>
          <p:cNvPr id="26634" name="Google Shape;128;p4">
            <a:extLst>
              <a:ext uri="{FF2B5EF4-FFF2-40B4-BE49-F238E27FC236}">
                <a16:creationId xmlns:a16="http://schemas.microsoft.com/office/drawing/2014/main" xmlns="" id="{1A917EA7-C45F-DA33-3B40-EE04245E92EA}"/>
              </a:ext>
            </a:extLst>
          </p:cNvPr>
          <p:cNvPicPr preferRelativeResize="0">
            <a:picLocks noChangeAspect="1" noChangeArrowheads="1"/>
          </p:cNvPicPr>
          <p:nvPr/>
        </p:nvPicPr>
        <p:blipFill>
          <a:blip r:embed="rId6"/>
          <a:srcRect/>
          <a:stretch>
            <a:fillRect/>
          </a:stretch>
        </p:blipFill>
        <p:spPr bwMode="auto">
          <a:xfrm>
            <a:off x="2128838" y="1797050"/>
            <a:ext cx="3984625" cy="1319213"/>
          </a:xfrm>
          <a:prstGeom prst="rect">
            <a:avLst/>
          </a:prstGeom>
          <a:noFill/>
          <a:ln w="9525">
            <a:noFill/>
            <a:miter lim="800000"/>
            <a:headEnd/>
            <a:tailEnd/>
          </a:ln>
        </p:spPr>
      </p:pic>
      <p:pic>
        <p:nvPicPr>
          <p:cNvPr id="26635" name="Google Shape;129;p4">
            <a:extLst>
              <a:ext uri="{FF2B5EF4-FFF2-40B4-BE49-F238E27FC236}">
                <a16:creationId xmlns:a16="http://schemas.microsoft.com/office/drawing/2014/main" xmlns="" id="{BB475E5E-49ED-6F40-C930-094D39AADCF8}"/>
              </a:ext>
            </a:extLst>
          </p:cNvPr>
          <p:cNvPicPr preferRelativeResize="0">
            <a:picLocks noChangeAspect="1" noChangeArrowheads="1"/>
          </p:cNvPicPr>
          <p:nvPr/>
        </p:nvPicPr>
        <p:blipFill>
          <a:blip r:embed="rId7"/>
          <a:srcRect/>
          <a:stretch>
            <a:fillRect/>
          </a:stretch>
        </p:blipFill>
        <p:spPr bwMode="auto">
          <a:xfrm>
            <a:off x="6172200" y="1835150"/>
            <a:ext cx="2057400" cy="1282700"/>
          </a:xfrm>
          <a:prstGeom prst="rect">
            <a:avLst/>
          </a:prstGeom>
          <a:noFill/>
          <a:ln w="9525">
            <a:noFill/>
            <a:miter lim="800000"/>
            <a:headEnd/>
            <a:tailEnd/>
          </a:ln>
        </p:spPr>
      </p:pic>
      <p:pic>
        <p:nvPicPr>
          <p:cNvPr id="26636" name="Google Shape;130;p4">
            <a:extLst>
              <a:ext uri="{FF2B5EF4-FFF2-40B4-BE49-F238E27FC236}">
                <a16:creationId xmlns:a16="http://schemas.microsoft.com/office/drawing/2014/main" xmlns="" id="{46FD6651-2697-C113-C34C-82DDE104A4FC}"/>
              </a:ext>
            </a:extLst>
          </p:cNvPr>
          <p:cNvPicPr preferRelativeResize="0">
            <a:picLocks noChangeAspect="1" noChangeArrowheads="1"/>
          </p:cNvPicPr>
          <p:nvPr/>
        </p:nvPicPr>
        <p:blipFill>
          <a:blip r:embed="rId7"/>
          <a:srcRect/>
          <a:stretch>
            <a:fillRect/>
          </a:stretch>
        </p:blipFill>
        <p:spPr bwMode="auto">
          <a:xfrm>
            <a:off x="8382000" y="1860550"/>
            <a:ext cx="2057400" cy="1206500"/>
          </a:xfrm>
          <a:prstGeom prst="rect">
            <a:avLst/>
          </a:prstGeom>
          <a:noFill/>
          <a:ln w="9525">
            <a:noFill/>
            <a:miter lim="800000"/>
            <a:headEnd/>
            <a:tailEnd/>
          </a:ln>
        </p:spPr>
      </p:pic>
      <p:sp>
        <p:nvSpPr>
          <p:cNvPr id="26637" name="Google Shape;153;p4">
            <a:extLst>
              <a:ext uri="{FF2B5EF4-FFF2-40B4-BE49-F238E27FC236}">
                <a16:creationId xmlns:a16="http://schemas.microsoft.com/office/drawing/2014/main" xmlns="" id="{4ECF9850-E05D-5BA6-2B01-4CAD8CCF217D}"/>
              </a:ext>
            </a:extLst>
          </p:cNvPr>
          <p:cNvSpPr txBox="1">
            <a:spLocks noChangeArrowheads="1"/>
          </p:cNvSpPr>
          <p:nvPr/>
        </p:nvSpPr>
        <p:spPr bwMode="auto">
          <a:xfrm>
            <a:off x="2146300" y="3311525"/>
            <a:ext cx="36830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6639" name="Google Shape;155;p4">
            <a:extLst>
              <a:ext uri="{FF2B5EF4-FFF2-40B4-BE49-F238E27FC236}">
                <a16:creationId xmlns:a16="http://schemas.microsoft.com/office/drawing/2014/main" xmlns="" id="{199F5712-1078-450B-5FAF-DB9995C78E86}"/>
              </a:ext>
            </a:extLst>
          </p:cNvPr>
          <p:cNvSpPr txBox="1">
            <a:spLocks noChangeArrowheads="1"/>
          </p:cNvSpPr>
          <p:nvPr/>
        </p:nvSpPr>
        <p:spPr bwMode="auto">
          <a:xfrm>
            <a:off x="8542338" y="1852613"/>
            <a:ext cx="1731962"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6640" name="Google Shape;156;p4">
            <a:extLst>
              <a:ext uri="{FF2B5EF4-FFF2-40B4-BE49-F238E27FC236}">
                <a16:creationId xmlns:a16="http://schemas.microsoft.com/office/drawing/2014/main" xmlns="" id="{1E4E3A39-888A-878F-3187-F1D139F0EFC0}"/>
              </a:ext>
            </a:extLst>
          </p:cNvPr>
          <p:cNvSpPr txBox="1">
            <a:spLocks noChangeArrowheads="1"/>
          </p:cNvSpPr>
          <p:nvPr/>
        </p:nvSpPr>
        <p:spPr bwMode="auto">
          <a:xfrm>
            <a:off x="0" y="1135063"/>
            <a:ext cx="2025650" cy="58102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Заклад/установа, що надає послуги</a:t>
            </a:r>
            <a:endParaRPr lang="en-US" sz="1600" b="1">
              <a:solidFill>
                <a:schemeClr val="tx1"/>
              </a:solidFill>
              <a:latin typeface="Calibri" pitchFamily="34" charset="0"/>
              <a:cs typeface="Calibri" pitchFamily="34" charset="0"/>
              <a:sym typeface="Calibri" pitchFamily="34" charset="0"/>
            </a:endParaRPr>
          </a:p>
        </p:txBody>
      </p:sp>
      <p:sp>
        <p:nvSpPr>
          <p:cNvPr id="26641" name="Google Shape;157;p4">
            <a:extLst>
              <a:ext uri="{FF2B5EF4-FFF2-40B4-BE49-F238E27FC236}">
                <a16:creationId xmlns:a16="http://schemas.microsoft.com/office/drawing/2014/main" xmlns="" id="{63E6682C-816E-00A4-C20E-C16766CD723C}"/>
              </a:ext>
            </a:extLst>
          </p:cNvPr>
          <p:cNvSpPr>
            <a:spLocks noChangeArrowheads="1"/>
          </p:cNvSpPr>
          <p:nvPr/>
        </p:nvSpPr>
        <p:spPr bwMode="auto">
          <a:xfrm>
            <a:off x="2600325" y="1182688"/>
            <a:ext cx="23860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Види послуг, сервісів</a:t>
            </a:r>
            <a:endParaRPr lang="en-US" sz="1600" b="1">
              <a:solidFill>
                <a:schemeClr val="tx1"/>
              </a:solidFill>
              <a:latin typeface="Calibri" pitchFamily="34" charset="0"/>
              <a:cs typeface="Calibri" pitchFamily="34" charset="0"/>
              <a:sym typeface="Calibri" pitchFamily="34" charset="0"/>
            </a:endParaRPr>
          </a:p>
        </p:txBody>
      </p:sp>
      <p:sp>
        <p:nvSpPr>
          <p:cNvPr id="26642" name="Google Shape;158;p4">
            <a:extLst>
              <a:ext uri="{FF2B5EF4-FFF2-40B4-BE49-F238E27FC236}">
                <a16:creationId xmlns:a16="http://schemas.microsoft.com/office/drawing/2014/main" xmlns="" id="{EB66907C-14EB-4C28-FDB9-DABBA2A3D165}"/>
              </a:ext>
            </a:extLst>
          </p:cNvPr>
          <p:cNvSpPr>
            <a:spLocks noChangeArrowheads="1"/>
          </p:cNvSpPr>
          <p:nvPr/>
        </p:nvSpPr>
        <p:spPr bwMode="auto">
          <a:xfrm>
            <a:off x="6261100" y="1204913"/>
            <a:ext cx="18653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a:solidFill>
                <a:schemeClr val="tx1"/>
              </a:solidFill>
              <a:latin typeface="Calibri" pitchFamily="34" charset="0"/>
              <a:cs typeface="Calibri" pitchFamily="34" charset="0"/>
              <a:sym typeface="Calibri" pitchFamily="34" charset="0"/>
            </a:endParaRPr>
          </a:p>
        </p:txBody>
      </p:sp>
      <p:sp>
        <p:nvSpPr>
          <p:cNvPr id="26643" name="Google Shape;159;p4">
            <a:extLst>
              <a:ext uri="{FF2B5EF4-FFF2-40B4-BE49-F238E27FC236}">
                <a16:creationId xmlns:a16="http://schemas.microsoft.com/office/drawing/2014/main" xmlns="" id="{D1207DE8-C1BE-683A-019B-A34B571FD440}"/>
              </a:ext>
            </a:extLst>
          </p:cNvPr>
          <p:cNvSpPr>
            <a:spLocks noChangeArrowheads="1"/>
          </p:cNvSpPr>
          <p:nvPr/>
        </p:nvSpPr>
        <p:spPr bwMode="auto">
          <a:xfrm>
            <a:off x="8621713" y="1219200"/>
            <a:ext cx="1184275"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Телефони</a:t>
            </a:r>
            <a:endParaRPr lang="en-US" sz="1600">
              <a:solidFill>
                <a:schemeClr val="tx1"/>
              </a:solidFill>
              <a:latin typeface="Calibri" pitchFamily="34" charset="0"/>
              <a:cs typeface="Calibri" pitchFamily="34" charset="0"/>
              <a:sym typeface="Calibri" pitchFamily="34" charset="0"/>
            </a:endParaRPr>
          </a:p>
        </p:txBody>
      </p:sp>
      <p:sp>
        <p:nvSpPr>
          <p:cNvPr id="26644" name="Google Shape;169;p4">
            <a:extLst>
              <a:ext uri="{FF2B5EF4-FFF2-40B4-BE49-F238E27FC236}">
                <a16:creationId xmlns:a16="http://schemas.microsoft.com/office/drawing/2014/main" xmlns="" id="{61FB8CC7-6584-A896-8617-8C1B0456D365}"/>
              </a:ext>
            </a:extLst>
          </p:cNvPr>
          <p:cNvSpPr>
            <a:spLocks noChangeArrowheads="1"/>
          </p:cNvSpPr>
          <p:nvPr/>
        </p:nvSpPr>
        <p:spPr bwMode="auto">
          <a:xfrm>
            <a:off x="1428750" y="4945063"/>
            <a:ext cx="52197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6645" name="Google Shape;176;p4">
            <a:extLst>
              <a:ext uri="{FF2B5EF4-FFF2-40B4-BE49-F238E27FC236}">
                <a16:creationId xmlns:a16="http://schemas.microsoft.com/office/drawing/2014/main" xmlns="" id="{CB37FA0D-7952-E9C4-0F96-D817E9591C5B}"/>
              </a:ext>
            </a:extLst>
          </p:cNvPr>
          <p:cNvSpPr txBox="1">
            <a:spLocks noChangeArrowheads="1"/>
          </p:cNvSpPr>
          <p:nvPr/>
        </p:nvSpPr>
        <p:spPr bwMode="auto">
          <a:xfrm>
            <a:off x="8550275" y="3335338"/>
            <a:ext cx="1731963"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6646" name="Google Shape;178;p4">
            <a:extLst>
              <a:ext uri="{FF2B5EF4-FFF2-40B4-BE49-F238E27FC236}">
                <a16:creationId xmlns:a16="http://schemas.microsoft.com/office/drawing/2014/main" xmlns="" id="{EDA7510A-6399-C076-98EC-3406CC35049B}"/>
              </a:ext>
            </a:extLst>
          </p:cNvPr>
          <p:cNvSpPr txBox="1">
            <a:spLocks noChangeArrowheads="1"/>
          </p:cNvSpPr>
          <p:nvPr/>
        </p:nvSpPr>
        <p:spPr bwMode="auto">
          <a:xfrm>
            <a:off x="8550275" y="4822825"/>
            <a:ext cx="1731963" cy="579438"/>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6647" name="Google Shape;184;p4">
            <a:extLst>
              <a:ext uri="{FF2B5EF4-FFF2-40B4-BE49-F238E27FC236}">
                <a16:creationId xmlns:a16="http://schemas.microsoft.com/office/drawing/2014/main" xmlns="" id="{5834D7AD-FB6B-F2EF-2D40-6B4FB72CFDFF}"/>
              </a:ext>
            </a:extLst>
          </p:cNvPr>
          <p:cNvSpPr>
            <a:spLocks noChangeArrowheads="1"/>
          </p:cNvSpPr>
          <p:nvPr/>
        </p:nvSpPr>
        <p:spPr bwMode="auto">
          <a:xfrm>
            <a:off x="2316163" y="5772150"/>
            <a:ext cx="3548062" cy="30480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b="1">
              <a:solidFill>
                <a:schemeClr val="tx1"/>
              </a:solidFill>
              <a:latin typeface="Calibri" pitchFamily="34" charset="0"/>
              <a:cs typeface="Calibri" pitchFamily="34" charset="0"/>
              <a:sym typeface="Calibri" pitchFamily="34" charset="0"/>
            </a:endParaRPr>
          </a:p>
        </p:txBody>
      </p:sp>
      <p:pic>
        <p:nvPicPr>
          <p:cNvPr id="26648" name="Google Shape;130;p4">
            <a:extLst>
              <a:ext uri="{FF2B5EF4-FFF2-40B4-BE49-F238E27FC236}">
                <a16:creationId xmlns:a16="http://schemas.microsoft.com/office/drawing/2014/main" xmlns="" id="{18547261-1C5B-9B4E-B7A5-1DA352AAC049}"/>
              </a:ext>
            </a:extLst>
          </p:cNvPr>
          <p:cNvPicPr preferRelativeResize="0">
            <a:picLocks noChangeAspect="1" noChangeArrowheads="1"/>
          </p:cNvPicPr>
          <p:nvPr/>
        </p:nvPicPr>
        <p:blipFill>
          <a:blip r:embed="rId7"/>
          <a:srcRect/>
          <a:stretch>
            <a:fillRect/>
          </a:stretch>
        </p:blipFill>
        <p:spPr bwMode="auto">
          <a:xfrm>
            <a:off x="8382000" y="1835150"/>
            <a:ext cx="2057400" cy="1206500"/>
          </a:xfrm>
          <a:prstGeom prst="rect">
            <a:avLst/>
          </a:prstGeom>
          <a:noFill/>
          <a:ln w="9525">
            <a:noFill/>
            <a:miter lim="800000"/>
            <a:headEnd/>
            <a:tailEnd/>
          </a:ln>
        </p:spPr>
      </p:pic>
      <p:pic>
        <p:nvPicPr>
          <p:cNvPr id="26649" name="Google Shape;130;p4">
            <a:extLst>
              <a:ext uri="{FF2B5EF4-FFF2-40B4-BE49-F238E27FC236}">
                <a16:creationId xmlns:a16="http://schemas.microsoft.com/office/drawing/2014/main" xmlns="" id="{89EA2633-0AEC-B2F2-DED8-B8BA4173FD18}"/>
              </a:ext>
            </a:extLst>
          </p:cNvPr>
          <p:cNvPicPr preferRelativeResize="0">
            <a:picLocks noChangeAspect="1" noChangeArrowheads="1"/>
          </p:cNvPicPr>
          <p:nvPr/>
        </p:nvPicPr>
        <p:blipFill>
          <a:blip r:embed="rId7"/>
          <a:srcRect/>
          <a:stretch>
            <a:fillRect/>
          </a:stretch>
        </p:blipFill>
        <p:spPr bwMode="auto">
          <a:xfrm>
            <a:off x="8382000" y="3305175"/>
            <a:ext cx="2057400" cy="1206500"/>
          </a:xfrm>
          <a:prstGeom prst="rect">
            <a:avLst/>
          </a:prstGeom>
          <a:noFill/>
          <a:ln w="9525">
            <a:noFill/>
            <a:miter lim="800000"/>
            <a:headEnd/>
            <a:tailEnd/>
          </a:ln>
        </p:spPr>
      </p:pic>
      <p:pic>
        <p:nvPicPr>
          <p:cNvPr id="26650" name="Google Shape;130;p4">
            <a:extLst>
              <a:ext uri="{FF2B5EF4-FFF2-40B4-BE49-F238E27FC236}">
                <a16:creationId xmlns:a16="http://schemas.microsoft.com/office/drawing/2014/main" xmlns="" id="{DC39E3BB-D32F-85C7-7F28-DE7DC848C8C8}"/>
              </a:ext>
            </a:extLst>
          </p:cNvPr>
          <p:cNvPicPr preferRelativeResize="0">
            <a:picLocks noChangeAspect="1" noChangeArrowheads="1"/>
          </p:cNvPicPr>
          <p:nvPr/>
        </p:nvPicPr>
        <p:blipFill>
          <a:blip r:embed="rId7"/>
          <a:srcRect/>
          <a:stretch>
            <a:fillRect/>
          </a:stretch>
        </p:blipFill>
        <p:spPr bwMode="auto">
          <a:xfrm>
            <a:off x="8382000" y="4818063"/>
            <a:ext cx="2057400" cy="1281112"/>
          </a:xfrm>
          <a:prstGeom prst="rect">
            <a:avLst/>
          </a:prstGeom>
          <a:noFill/>
          <a:ln w="9525">
            <a:noFill/>
            <a:miter lim="800000"/>
            <a:headEnd/>
            <a:tailEnd/>
          </a:ln>
        </p:spPr>
      </p:pic>
      <p:pic>
        <p:nvPicPr>
          <p:cNvPr id="26651" name="Google Shape;130;p4">
            <a:extLst>
              <a:ext uri="{FF2B5EF4-FFF2-40B4-BE49-F238E27FC236}">
                <a16:creationId xmlns:a16="http://schemas.microsoft.com/office/drawing/2014/main" xmlns="" id="{2AAE0663-0123-E501-6283-98876FBDB373}"/>
              </a:ext>
            </a:extLst>
          </p:cNvPr>
          <p:cNvPicPr preferRelativeResize="0">
            <a:picLocks noChangeAspect="1" noChangeArrowheads="1"/>
          </p:cNvPicPr>
          <p:nvPr/>
        </p:nvPicPr>
        <p:blipFill>
          <a:blip r:embed="rId7"/>
          <a:srcRect/>
          <a:stretch>
            <a:fillRect/>
          </a:stretch>
        </p:blipFill>
        <p:spPr bwMode="auto">
          <a:xfrm>
            <a:off x="8382000" y="1960563"/>
            <a:ext cx="2057400" cy="1081087"/>
          </a:xfrm>
          <a:prstGeom prst="rect">
            <a:avLst/>
          </a:prstGeom>
          <a:noFill/>
          <a:ln w="9525">
            <a:noFill/>
            <a:miter lim="800000"/>
            <a:headEnd/>
            <a:tailEnd/>
          </a:ln>
        </p:spPr>
      </p:pic>
      <p:pic>
        <p:nvPicPr>
          <p:cNvPr id="26652" name="Google Shape;130;p4">
            <a:extLst>
              <a:ext uri="{FF2B5EF4-FFF2-40B4-BE49-F238E27FC236}">
                <a16:creationId xmlns:a16="http://schemas.microsoft.com/office/drawing/2014/main" xmlns="" id="{84ABF6AA-275B-E6FD-66FF-F2C00E5B8685}"/>
              </a:ext>
            </a:extLst>
          </p:cNvPr>
          <p:cNvPicPr preferRelativeResize="0">
            <a:picLocks noChangeAspect="1" noChangeArrowheads="1"/>
          </p:cNvPicPr>
          <p:nvPr/>
        </p:nvPicPr>
        <p:blipFill>
          <a:blip r:embed="rId7"/>
          <a:srcRect/>
          <a:stretch>
            <a:fillRect/>
          </a:stretch>
        </p:blipFill>
        <p:spPr bwMode="auto">
          <a:xfrm>
            <a:off x="6207125" y="3303588"/>
            <a:ext cx="2057400" cy="1206500"/>
          </a:xfrm>
          <a:prstGeom prst="rect">
            <a:avLst/>
          </a:prstGeom>
          <a:noFill/>
          <a:ln w="9525">
            <a:noFill/>
            <a:miter lim="800000"/>
            <a:headEnd/>
            <a:tailEnd/>
          </a:ln>
        </p:spPr>
      </p:pic>
      <p:pic>
        <p:nvPicPr>
          <p:cNvPr id="26653" name="Google Shape;130;p4">
            <a:extLst>
              <a:ext uri="{FF2B5EF4-FFF2-40B4-BE49-F238E27FC236}">
                <a16:creationId xmlns:a16="http://schemas.microsoft.com/office/drawing/2014/main" xmlns="" id="{53D5429D-7443-12C9-DEBE-8242B96003BB}"/>
              </a:ext>
            </a:extLst>
          </p:cNvPr>
          <p:cNvPicPr preferRelativeResize="0">
            <a:picLocks noChangeAspect="1" noChangeArrowheads="1"/>
          </p:cNvPicPr>
          <p:nvPr/>
        </p:nvPicPr>
        <p:blipFill>
          <a:blip r:embed="rId7"/>
          <a:srcRect/>
          <a:stretch>
            <a:fillRect/>
          </a:stretch>
        </p:blipFill>
        <p:spPr bwMode="auto">
          <a:xfrm>
            <a:off x="6269038" y="4832350"/>
            <a:ext cx="2052637" cy="1270000"/>
          </a:xfrm>
          <a:prstGeom prst="rect">
            <a:avLst/>
          </a:prstGeom>
          <a:noFill/>
          <a:ln w="9525">
            <a:noFill/>
            <a:miter lim="800000"/>
            <a:headEnd/>
            <a:tailEnd/>
          </a:ln>
        </p:spPr>
      </p:pic>
      <p:pic>
        <p:nvPicPr>
          <p:cNvPr id="26654" name="Google Shape;127;p4">
            <a:extLst>
              <a:ext uri="{FF2B5EF4-FFF2-40B4-BE49-F238E27FC236}">
                <a16:creationId xmlns:a16="http://schemas.microsoft.com/office/drawing/2014/main" xmlns="" id="{C5522729-6DD4-3030-F78F-117B3A65BF94}"/>
              </a:ext>
            </a:extLst>
          </p:cNvPr>
          <p:cNvPicPr preferRelativeResize="0">
            <a:picLocks noChangeAspect="1" noChangeArrowheads="1"/>
          </p:cNvPicPr>
          <p:nvPr/>
        </p:nvPicPr>
        <p:blipFill>
          <a:blip r:embed="rId5"/>
          <a:srcRect/>
          <a:stretch>
            <a:fillRect/>
          </a:stretch>
        </p:blipFill>
        <p:spPr bwMode="auto">
          <a:xfrm>
            <a:off x="0" y="3317875"/>
            <a:ext cx="1974850" cy="1270000"/>
          </a:xfrm>
          <a:prstGeom prst="rect">
            <a:avLst/>
          </a:prstGeom>
          <a:noFill/>
          <a:ln w="9525">
            <a:noFill/>
            <a:miter lim="800000"/>
            <a:headEnd/>
            <a:tailEnd/>
          </a:ln>
        </p:spPr>
      </p:pic>
      <p:pic>
        <p:nvPicPr>
          <p:cNvPr id="26655" name="Google Shape;127;p4">
            <a:extLst>
              <a:ext uri="{FF2B5EF4-FFF2-40B4-BE49-F238E27FC236}">
                <a16:creationId xmlns:a16="http://schemas.microsoft.com/office/drawing/2014/main" xmlns="" id="{9F43A96A-4B7B-696E-32AE-9DFB0BB35542}"/>
              </a:ext>
            </a:extLst>
          </p:cNvPr>
          <p:cNvPicPr preferRelativeResize="0">
            <a:picLocks noChangeAspect="1" noChangeArrowheads="1"/>
          </p:cNvPicPr>
          <p:nvPr/>
        </p:nvPicPr>
        <p:blipFill>
          <a:blip r:embed="rId5"/>
          <a:srcRect/>
          <a:stretch>
            <a:fillRect/>
          </a:stretch>
        </p:blipFill>
        <p:spPr bwMode="auto">
          <a:xfrm>
            <a:off x="0" y="4841875"/>
            <a:ext cx="2000250" cy="1270000"/>
          </a:xfrm>
          <a:prstGeom prst="rect">
            <a:avLst/>
          </a:prstGeom>
          <a:noFill/>
          <a:ln w="9525">
            <a:noFill/>
            <a:miter lim="800000"/>
            <a:headEnd/>
            <a:tailEnd/>
          </a:ln>
        </p:spPr>
      </p:pic>
      <p:pic>
        <p:nvPicPr>
          <p:cNvPr id="26656" name="Google Shape;128;p4">
            <a:extLst>
              <a:ext uri="{FF2B5EF4-FFF2-40B4-BE49-F238E27FC236}">
                <a16:creationId xmlns:a16="http://schemas.microsoft.com/office/drawing/2014/main" xmlns="" id="{1EC1B301-239B-AB14-9A12-4FB81377639F}"/>
              </a:ext>
            </a:extLst>
          </p:cNvPr>
          <p:cNvPicPr preferRelativeResize="0">
            <a:picLocks noChangeAspect="1" noChangeArrowheads="1"/>
          </p:cNvPicPr>
          <p:nvPr/>
        </p:nvPicPr>
        <p:blipFill>
          <a:blip r:embed="rId6"/>
          <a:srcRect/>
          <a:stretch>
            <a:fillRect/>
          </a:stretch>
        </p:blipFill>
        <p:spPr bwMode="auto">
          <a:xfrm>
            <a:off x="2143125" y="3267075"/>
            <a:ext cx="3984625" cy="1319213"/>
          </a:xfrm>
          <a:prstGeom prst="rect">
            <a:avLst/>
          </a:prstGeom>
          <a:noFill/>
          <a:ln w="9525">
            <a:noFill/>
            <a:miter lim="800000"/>
            <a:headEnd/>
            <a:tailEnd/>
          </a:ln>
        </p:spPr>
      </p:pic>
      <p:pic>
        <p:nvPicPr>
          <p:cNvPr id="26657" name="Google Shape;128;p4">
            <a:extLst>
              <a:ext uri="{FF2B5EF4-FFF2-40B4-BE49-F238E27FC236}">
                <a16:creationId xmlns:a16="http://schemas.microsoft.com/office/drawing/2014/main" xmlns="" id="{AC3A9DAC-682A-D5C7-626C-2DCA675B890E}"/>
              </a:ext>
            </a:extLst>
          </p:cNvPr>
          <p:cNvPicPr preferRelativeResize="0">
            <a:picLocks noChangeAspect="1" noChangeArrowheads="1"/>
          </p:cNvPicPr>
          <p:nvPr/>
        </p:nvPicPr>
        <p:blipFill>
          <a:blip r:embed="rId6"/>
          <a:srcRect/>
          <a:stretch>
            <a:fillRect/>
          </a:stretch>
        </p:blipFill>
        <p:spPr bwMode="auto">
          <a:xfrm>
            <a:off x="2168525" y="4818063"/>
            <a:ext cx="3997325" cy="1319212"/>
          </a:xfrm>
          <a:prstGeom prst="rect">
            <a:avLst/>
          </a:prstGeom>
          <a:noFill/>
          <a:ln w="9525">
            <a:noFill/>
            <a:miter lim="800000"/>
            <a:headEnd/>
            <a:tailEnd/>
          </a:ln>
        </p:spPr>
      </p:pic>
      <p:sp>
        <p:nvSpPr>
          <p:cNvPr id="26660" name="Rectangle 40">
            <a:extLst>
              <a:ext uri="{FF2B5EF4-FFF2-40B4-BE49-F238E27FC236}">
                <a16:creationId xmlns:a16="http://schemas.microsoft.com/office/drawing/2014/main" xmlns="" id="{EA894F11-CD8C-F78C-8EFC-E20E85296FA1}"/>
              </a:ext>
            </a:extLst>
          </p:cNvPr>
          <p:cNvSpPr>
            <a:spLocks noChangeArrowheads="1"/>
          </p:cNvSpPr>
          <p:nvPr/>
        </p:nvSpPr>
        <p:spPr bwMode="auto">
          <a:xfrm>
            <a:off x="2320925" y="5014913"/>
            <a:ext cx="3717925" cy="290512"/>
          </a:xfrm>
          <a:prstGeom prst="rect">
            <a:avLst/>
          </a:prstGeom>
          <a:noFill/>
          <a:ln w="9525">
            <a:noFill/>
            <a:miter lim="800000"/>
            <a:headEnd/>
            <a:tailEnd/>
          </a:ln>
        </p:spPr>
        <p:txBody>
          <a:bodyPr>
            <a:spAutoFit/>
          </a:bodyPr>
          <a:lstStyle/>
          <a:p>
            <a:pPr>
              <a:buClr>
                <a:srgbClr val="000000"/>
              </a:buClr>
              <a:buFont typeface="Arial" charset="0"/>
              <a:buNone/>
            </a:pPr>
            <a:endParaRPr lang="ru-RU" sz="1300">
              <a:solidFill>
                <a:schemeClr val="tx1"/>
              </a:solidFill>
              <a:sym typeface="Calibri" pitchFamily="34" charset="0"/>
            </a:endParaRPr>
          </a:p>
        </p:txBody>
      </p:sp>
      <p:sp>
        <p:nvSpPr>
          <p:cNvPr id="26661" name="Rectangle 37">
            <a:extLst>
              <a:ext uri="{FF2B5EF4-FFF2-40B4-BE49-F238E27FC236}">
                <a16:creationId xmlns:a16="http://schemas.microsoft.com/office/drawing/2014/main" xmlns="" id="{6199A8F1-47E8-8882-F265-AFCD5EB34586}"/>
              </a:ext>
            </a:extLst>
          </p:cNvPr>
          <p:cNvSpPr>
            <a:spLocks noChangeArrowheads="1"/>
          </p:cNvSpPr>
          <p:nvPr/>
        </p:nvSpPr>
        <p:spPr bwMode="auto">
          <a:xfrm>
            <a:off x="-163513" y="1773584"/>
            <a:ext cx="2025650" cy="1384995"/>
          </a:xfrm>
          <a:prstGeom prst="rect">
            <a:avLst/>
          </a:prstGeom>
          <a:noFill/>
          <a:ln w="9525">
            <a:noFill/>
            <a:miter lim="800000"/>
            <a:headEnd/>
            <a:tailEnd/>
          </a:ln>
        </p:spPr>
        <p:txBody>
          <a:bodyPr wrap="square" anchor="ctr">
            <a:spAutoFit/>
          </a:bodyPr>
          <a:lstStyle/>
          <a:p>
            <a:pPr algn="ctr"/>
            <a:r>
              <a:rPr lang="uk-UA" sz="1300" dirty="0"/>
              <a:t> </a:t>
            </a:r>
            <a:r>
              <a:rPr lang="uk-UA" dirty="0">
                <a:latin typeface="Times New Roman" panose="02020603050405020304" pitchFamily="18" charset="0"/>
                <a:cs typeface="Times New Roman" panose="02020603050405020304" pitchFamily="18" charset="0"/>
              </a:rPr>
              <a:t>«Центр надання адміністративних послуг» Курісовської сільської  ради     </a:t>
            </a:r>
          </a:p>
          <a:p>
            <a:pPr algn="ctr"/>
            <a:r>
              <a:rPr lang="uk-UA" dirty="0">
                <a:latin typeface="Times New Roman" panose="02020603050405020304" pitchFamily="18" charset="0"/>
                <a:cs typeface="Times New Roman" panose="02020603050405020304" pitchFamily="18" charset="0"/>
              </a:rPr>
              <a:t>    Березівського району Одеської області</a:t>
            </a:r>
            <a:endParaRPr lang="ru-RU" sz="1600" dirty="0">
              <a:latin typeface="Times New Roman" panose="02020603050405020304" pitchFamily="18" charset="0"/>
              <a:cs typeface="Times New Roman" panose="02020603050405020304" pitchFamily="18" charset="0"/>
            </a:endParaRPr>
          </a:p>
        </p:txBody>
      </p:sp>
      <p:sp>
        <p:nvSpPr>
          <p:cNvPr id="26662" name="Rectangle 38">
            <a:extLst>
              <a:ext uri="{FF2B5EF4-FFF2-40B4-BE49-F238E27FC236}">
                <a16:creationId xmlns:a16="http://schemas.microsoft.com/office/drawing/2014/main" xmlns="" id="{125C894A-429F-D26D-9585-991002CBB1F1}"/>
              </a:ext>
            </a:extLst>
          </p:cNvPr>
          <p:cNvSpPr>
            <a:spLocks noChangeArrowheads="1"/>
          </p:cNvSpPr>
          <p:nvPr/>
        </p:nvSpPr>
        <p:spPr bwMode="auto">
          <a:xfrm>
            <a:off x="2001838" y="2373168"/>
            <a:ext cx="4203700" cy="292388"/>
          </a:xfrm>
          <a:prstGeom prst="rect">
            <a:avLst/>
          </a:prstGeom>
          <a:noFill/>
          <a:ln w="9525">
            <a:noFill/>
            <a:miter lim="800000"/>
            <a:headEnd/>
            <a:tailEnd/>
          </a:ln>
        </p:spPr>
        <p:txBody>
          <a:bodyPr anchor="ctr">
            <a:spAutoFit/>
          </a:bodyPr>
          <a:lstStyle/>
          <a:p>
            <a:pPr algn="ctr"/>
            <a:endParaRPr lang="uk-UA" sz="1300" dirty="0"/>
          </a:p>
        </p:txBody>
      </p:sp>
      <p:sp>
        <p:nvSpPr>
          <p:cNvPr id="26665" name="Rectangle 42">
            <a:extLst>
              <a:ext uri="{FF2B5EF4-FFF2-40B4-BE49-F238E27FC236}">
                <a16:creationId xmlns:a16="http://schemas.microsoft.com/office/drawing/2014/main" xmlns="" id="{D7486157-7644-0BF5-8DC3-3162713CA016}"/>
              </a:ext>
            </a:extLst>
          </p:cNvPr>
          <p:cNvSpPr>
            <a:spLocks noChangeArrowheads="1"/>
          </p:cNvSpPr>
          <p:nvPr/>
        </p:nvSpPr>
        <p:spPr bwMode="auto">
          <a:xfrm>
            <a:off x="2163763" y="3732068"/>
            <a:ext cx="3946525" cy="292388"/>
          </a:xfrm>
          <a:prstGeom prst="rect">
            <a:avLst/>
          </a:prstGeom>
          <a:noFill/>
          <a:ln w="9525">
            <a:noFill/>
            <a:miter lim="800000"/>
            <a:headEnd/>
            <a:tailEnd/>
          </a:ln>
        </p:spPr>
        <p:txBody>
          <a:bodyPr anchor="ctr">
            <a:spAutoFit/>
          </a:bodyPr>
          <a:lstStyle/>
          <a:p>
            <a:pPr algn="ctr"/>
            <a:endParaRPr lang="uk-UA" sz="1300" dirty="0"/>
          </a:p>
        </p:txBody>
      </p:sp>
      <p:sp>
        <p:nvSpPr>
          <p:cNvPr id="26666" name="Rectangle 43">
            <a:extLst>
              <a:ext uri="{FF2B5EF4-FFF2-40B4-BE49-F238E27FC236}">
                <a16:creationId xmlns:a16="http://schemas.microsoft.com/office/drawing/2014/main" xmlns="" id="{5FBDAD78-02AD-3E99-4128-C31BFFE6C1E1}"/>
              </a:ext>
            </a:extLst>
          </p:cNvPr>
          <p:cNvSpPr>
            <a:spLocks noChangeArrowheads="1"/>
          </p:cNvSpPr>
          <p:nvPr/>
        </p:nvSpPr>
        <p:spPr bwMode="auto">
          <a:xfrm>
            <a:off x="2359025" y="5290993"/>
            <a:ext cx="3541713" cy="292388"/>
          </a:xfrm>
          <a:prstGeom prst="rect">
            <a:avLst/>
          </a:prstGeom>
          <a:noFill/>
          <a:ln w="9525">
            <a:noFill/>
            <a:miter lim="800000"/>
            <a:headEnd/>
            <a:tailEnd/>
          </a:ln>
        </p:spPr>
        <p:txBody>
          <a:bodyPr anchor="ctr">
            <a:spAutoFit/>
          </a:bodyPr>
          <a:lstStyle/>
          <a:p>
            <a:pPr algn="ctr"/>
            <a:endParaRPr lang="uk-UA" sz="1300" dirty="0"/>
          </a:p>
        </p:txBody>
      </p:sp>
      <p:sp>
        <p:nvSpPr>
          <p:cNvPr id="5" name="TextBox 4">
            <a:extLst>
              <a:ext uri="{FF2B5EF4-FFF2-40B4-BE49-F238E27FC236}">
                <a16:creationId xmlns:a16="http://schemas.microsoft.com/office/drawing/2014/main" xmlns="" id="{0D33F5BC-869C-C729-DA3F-FBA0662CBD8C}"/>
              </a:ext>
            </a:extLst>
          </p:cNvPr>
          <p:cNvSpPr txBox="1"/>
          <p:nvPr/>
        </p:nvSpPr>
        <p:spPr>
          <a:xfrm>
            <a:off x="2089988" y="4876965"/>
            <a:ext cx="5302468" cy="307777"/>
          </a:xfrm>
          <a:prstGeom prst="rect">
            <a:avLst/>
          </a:prstGeom>
          <a:noFill/>
        </p:spPr>
        <p:txBody>
          <a:bodyPr wrap="square">
            <a:spAutoFit/>
          </a:bodyPr>
          <a:lstStyle/>
          <a:p>
            <a:r>
              <a:rPr lang="ru-RU" dirty="0"/>
              <a:t> </a:t>
            </a:r>
          </a:p>
        </p:txBody>
      </p:sp>
      <p:sp>
        <p:nvSpPr>
          <p:cNvPr id="4" name="TextBox 3">
            <a:extLst>
              <a:ext uri="{FF2B5EF4-FFF2-40B4-BE49-F238E27FC236}">
                <a16:creationId xmlns:a16="http://schemas.microsoft.com/office/drawing/2014/main" xmlns="" id="{FC2D00D4-A97A-9F63-D149-F8639C36BE91}"/>
              </a:ext>
            </a:extLst>
          </p:cNvPr>
          <p:cNvSpPr txBox="1"/>
          <p:nvPr/>
        </p:nvSpPr>
        <p:spPr>
          <a:xfrm>
            <a:off x="2324104" y="2019935"/>
            <a:ext cx="3686165" cy="738664"/>
          </a:xfrm>
          <a:prstGeom prst="rect">
            <a:avLst/>
          </a:prstGeom>
          <a:noFill/>
        </p:spPr>
        <p:txBody>
          <a:bodyPr wrap="square">
            <a:spAutoFit/>
          </a:bodyPr>
          <a:lstStyle/>
          <a:p>
            <a:pPr algn="ctr"/>
            <a:r>
              <a:rPr lang="ru-RU" dirty="0" err="1">
                <a:latin typeface="Times New Roman" panose="02020603050405020304" pitchFamily="18" charset="0"/>
                <a:cs typeface="Times New Roman" panose="02020603050405020304" pitchFamily="18" charset="0"/>
              </a:rPr>
              <a:t>Надання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громадським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об’єднанням</a:t>
            </a:r>
            <a:r>
              <a:rPr lang="ru-RU" dirty="0">
                <a:latin typeface="Times New Roman" panose="02020603050405020304" pitchFamily="18" charset="0"/>
                <a:cs typeface="Times New Roman" panose="02020603050405020304" pitchFamily="18" charset="0"/>
              </a:rPr>
              <a:t> </a:t>
            </a:r>
          </a:p>
          <a:p>
            <a:pPr algn="ctr"/>
            <a:r>
              <a:rPr lang="ru-RU" dirty="0" err="1">
                <a:latin typeface="Times New Roman" panose="02020603050405020304" pitchFamily="18" charset="0"/>
                <a:cs typeface="Times New Roman" panose="02020603050405020304" pitchFamily="18" charset="0"/>
              </a:rPr>
              <a:t>ветеранів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війни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безплатно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приміщень</a:t>
            </a:r>
            <a:r>
              <a:rPr lang="ru-RU" dirty="0">
                <a:latin typeface="Times New Roman" panose="02020603050405020304" pitchFamily="18" charset="0"/>
                <a:cs typeface="Times New Roman" panose="02020603050405020304" pitchFamily="18" charset="0"/>
              </a:rPr>
              <a:t> для </a:t>
            </a:r>
          </a:p>
          <a:p>
            <a:pPr algn="ctr"/>
            <a:r>
              <a:rPr lang="ru-RU" dirty="0" err="1">
                <a:latin typeface="Times New Roman" panose="02020603050405020304" pitchFamily="18" charset="0"/>
                <a:cs typeface="Times New Roman" panose="02020603050405020304" pitchFamily="18" charset="0"/>
              </a:rPr>
              <a:t>здійснення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статутних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завдань</a:t>
            </a:r>
            <a:endParaRPr lang="x-none"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09BDE26E-837C-11B9-74B2-B644A724890D}"/>
              </a:ext>
            </a:extLst>
          </p:cNvPr>
          <p:cNvSpPr txBox="1"/>
          <p:nvPr/>
        </p:nvSpPr>
        <p:spPr>
          <a:xfrm>
            <a:off x="2163763" y="3116263"/>
            <a:ext cx="3841502" cy="1615827"/>
          </a:xfrm>
          <a:prstGeom prst="rect">
            <a:avLst/>
          </a:prstGeom>
          <a:noFill/>
        </p:spPr>
        <p:txBody>
          <a:bodyPr wrap="square">
            <a:spAutoFit/>
          </a:bodyPr>
          <a:lstStyle/>
          <a:p>
            <a:pPr algn="ctr"/>
            <a:r>
              <a:rPr lang="ru-RU" sz="1100" dirty="0" err="1">
                <a:latin typeface="Times New Roman" panose="02020603050405020304" pitchFamily="18" charset="0"/>
                <a:cs typeface="Times New Roman" panose="02020603050405020304" pitchFamily="18" charset="0"/>
              </a:rPr>
              <a:t>Встановлення</a:t>
            </a:r>
            <a:r>
              <a:rPr lang="ru-RU" sz="1100" dirty="0">
                <a:latin typeface="Times New Roman" panose="02020603050405020304" pitchFamily="18" charset="0"/>
                <a:cs typeface="Times New Roman" panose="02020603050405020304" pitchFamily="18" charset="0"/>
              </a:rPr>
              <a:t> факту </a:t>
            </a:r>
            <a:r>
              <a:rPr lang="ru-RU" sz="1100" dirty="0" err="1">
                <a:latin typeface="Times New Roman" panose="02020603050405020304" pitchFamily="18" charset="0"/>
                <a:cs typeface="Times New Roman" panose="02020603050405020304" pitchFamily="18" charset="0"/>
              </a:rPr>
              <a:t>одержання</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ушкоджень</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здоров’я</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від</a:t>
            </a:r>
            <a:r>
              <a:rPr lang="ru-RU" sz="1100" dirty="0">
                <a:latin typeface="Times New Roman" panose="02020603050405020304" pitchFamily="18" charset="0"/>
                <a:cs typeface="Times New Roman" panose="02020603050405020304" pitchFamily="18" charset="0"/>
              </a:rPr>
              <a:t> </a:t>
            </a:r>
          </a:p>
          <a:p>
            <a:pPr algn="ctr"/>
            <a:r>
              <a:rPr lang="ru-RU" sz="1100" dirty="0" err="1">
                <a:latin typeface="Times New Roman" panose="02020603050405020304" pitchFamily="18" charset="0"/>
                <a:cs typeface="Times New Roman" panose="02020603050405020304" pitchFamily="18" charset="0"/>
              </a:rPr>
              <a:t>вибухових</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речовин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боєприпасів</a:t>
            </a:r>
            <a:r>
              <a:rPr lang="ru-RU" sz="1100" dirty="0">
                <a:latin typeface="Times New Roman" panose="02020603050405020304" pitchFamily="18" charset="0"/>
                <a:cs typeface="Times New Roman" panose="02020603050405020304" pitchFamily="18" charset="0"/>
              </a:rPr>
              <a:t> і </a:t>
            </a:r>
            <a:r>
              <a:rPr lang="ru-RU" sz="1100" dirty="0" err="1">
                <a:latin typeface="Times New Roman" panose="02020603050405020304" pitchFamily="18" charset="0"/>
                <a:cs typeface="Times New Roman" panose="02020603050405020304" pitchFamily="18" charset="0"/>
              </a:rPr>
              <a:t>військового</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озброєння</a:t>
            </a:r>
            <a:r>
              <a:rPr lang="ru-RU" sz="1100" dirty="0">
                <a:latin typeface="Times New Roman" panose="02020603050405020304" pitchFamily="18" charset="0"/>
                <a:cs typeface="Times New Roman" panose="02020603050405020304" pitchFamily="18" charset="0"/>
              </a:rPr>
              <a:t> на </a:t>
            </a:r>
          </a:p>
          <a:p>
            <a:pPr algn="ctr"/>
            <a:r>
              <a:rPr lang="ru-RU" sz="1100" dirty="0" err="1">
                <a:latin typeface="Times New Roman" panose="02020603050405020304" pitchFamily="18" charset="0"/>
                <a:cs typeface="Times New Roman" panose="02020603050405020304" pitchFamily="18" charset="0"/>
              </a:rPr>
              <a:t>території</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проведення</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антитерористичної</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операції</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здійснення</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Заходів</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із</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забезпечення</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національної</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безпеки</a:t>
            </a:r>
            <a:r>
              <a:rPr lang="ru-RU" sz="1100" dirty="0">
                <a:latin typeface="Times New Roman" panose="02020603050405020304" pitchFamily="18" charset="0"/>
                <a:cs typeface="Times New Roman" panose="02020603050405020304" pitchFamily="18" charset="0"/>
              </a:rPr>
              <a:t> і оборони,  </a:t>
            </a:r>
            <a:r>
              <a:rPr lang="ru-RU" sz="1100" dirty="0" err="1">
                <a:latin typeface="Times New Roman" panose="02020603050405020304" pitchFamily="18" charset="0"/>
                <a:cs typeface="Times New Roman" panose="02020603050405020304" pitchFamily="18" charset="0"/>
              </a:rPr>
              <a:t>відсічі</a:t>
            </a:r>
            <a:r>
              <a:rPr lang="ru-RU" sz="1100" dirty="0">
                <a:latin typeface="Times New Roman" panose="02020603050405020304" pitchFamily="18" charset="0"/>
                <a:cs typeface="Times New Roman" panose="02020603050405020304" pitchFamily="18" charset="0"/>
              </a:rPr>
              <a:t> і </a:t>
            </a:r>
            <a:r>
              <a:rPr lang="ru-RU" sz="1100" dirty="0" err="1">
                <a:latin typeface="Times New Roman" panose="02020603050405020304" pitchFamily="18" charset="0"/>
                <a:cs typeface="Times New Roman" panose="02020603050405020304" pitchFamily="18" charset="0"/>
              </a:rPr>
              <a:t>стримування</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збройної</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агресії</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Російської</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Федерації</a:t>
            </a:r>
            <a:r>
              <a:rPr lang="ru-RU" sz="1100" dirty="0">
                <a:latin typeface="Times New Roman" panose="02020603050405020304" pitchFamily="18" charset="0"/>
                <a:cs typeface="Times New Roman" panose="02020603050405020304" pitchFamily="18" charset="0"/>
              </a:rPr>
              <a:t> у </a:t>
            </a:r>
            <a:r>
              <a:rPr lang="ru-RU" sz="1100" dirty="0" err="1">
                <a:latin typeface="Times New Roman" panose="02020603050405020304" pitchFamily="18" charset="0"/>
                <a:cs typeface="Times New Roman" panose="02020603050405020304" pitchFamily="18" charset="0"/>
              </a:rPr>
              <a:t>Донецькій</a:t>
            </a:r>
            <a:r>
              <a:rPr lang="ru-RU" sz="1100" dirty="0">
                <a:latin typeface="Times New Roman" panose="02020603050405020304" pitchFamily="18" charset="0"/>
                <a:cs typeface="Times New Roman" panose="02020603050405020304" pitchFamily="18" charset="0"/>
              </a:rPr>
              <a:t> та </a:t>
            </a:r>
            <a:r>
              <a:rPr lang="ru-RU" sz="1100" dirty="0" err="1">
                <a:latin typeface="Times New Roman" panose="02020603050405020304" pitchFamily="18" charset="0"/>
                <a:cs typeface="Times New Roman" panose="02020603050405020304" pitchFamily="18" charset="0"/>
              </a:rPr>
              <a:t>Луганській</a:t>
            </a:r>
            <a:r>
              <a:rPr lang="ru-RU" sz="1100" dirty="0">
                <a:latin typeface="Times New Roman" panose="02020603050405020304" pitchFamily="18" charset="0"/>
                <a:cs typeface="Times New Roman" panose="02020603050405020304" pitchFamily="18" charset="0"/>
              </a:rPr>
              <a:t> областях та </a:t>
            </a:r>
            <a:r>
              <a:rPr lang="ru-RU" sz="1100" dirty="0" err="1">
                <a:latin typeface="Times New Roman" panose="02020603050405020304" pitchFamily="18" charset="0"/>
                <a:cs typeface="Times New Roman" panose="02020603050405020304" pitchFamily="18" charset="0"/>
              </a:rPr>
              <a:t>заходів</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необхідних</a:t>
            </a:r>
            <a:r>
              <a:rPr lang="ru-RU" sz="1100" dirty="0">
                <a:latin typeface="Times New Roman" panose="02020603050405020304" pitchFamily="18" charset="0"/>
                <a:cs typeface="Times New Roman" panose="02020603050405020304" pitchFamily="18" charset="0"/>
              </a:rPr>
              <a:t> для </a:t>
            </a:r>
            <a:r>
              <a:rPr lang="ru-RU" sz="1100" dirty="0" err="1">
                <a:latin typeface="Times New Roman" panose="02020603050405020304" pitchFamily="18" charset="0"/>
                <a:cs typeface="Times New Roman" panose="02020603050405020304" pitchFamily="18" charset="0"/>
              </a:rPr>
              <a:t>забезпечення</a:t>
            </a:r>
            <a:r>
              <a:rPr lang="ru-RU" sz="1100" dirty="0">
                <a:latin typeface="Times New Roman" panose="02020603050405020304" pitchFamily="18" charset="0"/>
                <a:cs typeface="Times New Roman" panose="02020603050405020304" pitchFamily="18" charset="0"/>
              </a:rPr>
              <a:t> оборони </a:t>
            </a:r>
            <a:r>
              <a:rPr lang="ru-RU" sz="1100" dirty="0" err="1">
                <a:latin typeface="Times New Roman" panose="02020603050405020304" pitchFamily="18" charset="0"/>
                <a:cs typeface="Times New Roman" panose="02020603050405020304" pitchFamily="18" charset="0"/>
              </a:rPr>
              <a:t>України</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захисту</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безпеки</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населення</a:t>
            </a:r>
            <a:r>
              <a:rPr lang="ru-RU" sz="1100" dirty="0">
                <a:latin typeface="Times New Roman" panose="02020603050405020304" pitchFamily="18" charset="0"/>
                <a:cs typeface="Times New Roman" panose="02020603050405020304" pitchFamily="18" charset="0"/>
              </a:rPr>
              <a:t> та </a:t>
            </a:r>
            <a:r>
              <a:rPr lang="ru-RU" sz="1100" dirty="0" err="1">
                <a:latin typeface="Times New Roman" panose="02020603050405020304" pitchFamily="18" charset="0"/>
                <a:cs typeface="Times New Roman" panose="02020603050405020304" pitchFamily="18" charset="0"/>
              </a:rPr>
              <a:t>інтересів</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держави</a:t>
            </a:r>
            <a:r>
              <a:rPr lang="ru-RU" sz="1100" dirty="0">
                <a:latin typeface="Times New Roman" panose="02020603050405020304" pitchFamily="18" charset="0"/>
                <a:cs typeface="Times New Roman" panose="02020603050405020304" pitchFamily="18" charset="0"/>
              </a:rPr>
              <a:t> у </a:t>
            </a:r>
            <a:r>
              <a:rPr lang="ru-RU" sz="1100" dirty="0" err="1">
                <a:latin typeface="Times New Roman" panose="02020603050405020304" pitchFamily="18" charset="0"/>
                <a:cs typeface="Times New Roman" panose="02020603050405020304" pitchFamily="18" charset="0"/>
              </a:rPr>
              <a:t>зв’язку</a:t>
            </a:r>
            <a:r>
              <a:rPr lang="ru-RU" sz="1100" dirty="0">
                <a:latin typeface="Times New Roman" panose="02020603050405020304" pitchFamily="18" charset="0"/>
                <a:cs typeface="Times New Roman" panose="02020603050405020304" pitchFamily="18" charset="0"/>
              </a:rPr>
              <a:t> з </a:t>
            </a:r>
            <a:r>
              <a:rPr lang="ru-RU" sz="1100" dirty="0" err="1">
                <a:latin typeface="Times New Roman" panose="02020603050405020304" pitchFamily="18" charset="0"/>
                <a:cs typeface="Times New Roman" panose="02020603050405020304" pitchFamily="18" charset="0"/>
              </a:rPr>
              <a:t>військовою</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агресією</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Російської</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Федерації</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проти</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України</a:t>
            </a:r>
            <a:endParaRPr lang="ru-RU" sz="11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5D25E3CE-E2EE-007B-8B61-FB877D1FBCFF}"/>
              </a:ext>
            </a:extLst>
          </p:cNvPr>
          <p:cNvSpPr txBox="1"/>
          <p:nvPr/>
        </p:nvSpPr>
        <p:spPr>
          <a:xfrm>
            <a:off x="2097125" y="4897813"/>
            <a:ext cx="4101381" cy="1169551"/>
          </a:xfrm>
          <a:prstGeom prst="rect">
            <a:avLst/>
          </a:prstGeom>
          <a:noFill/>
        </p:spPr>
        <p:txBody>
          <a:bodyPr wrap="square">
            <a:spAutoFit/>
          </a:bodyPr>
          <a:lstStyle/>
          <a:p>
            <a:pPr algn="ctr"/>
            <a:r>
              <a:rPr lang="ru-RU" dirty="0" err="1">
                <a:latin typeface="Times New Roman" panose="02020603050405020304" pitchFamily="18" charset="0"/>
                <a:cs typeface="Times New Roman" panose="02020603050405020304" pitchFamily="18" charset="0"/>
              </a:rPr>
              <a:t>Призначення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одноразової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грошової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допомоги</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в </a:t>
            </a:r>
            <a:r>
              <a:rPr lang="ru-RU" dirty="0" err="1">
                <a:latin typeface="Times New Roman" panose="02020603050405020304" pitchFamily="18" charset="0"/>
                <a:cs typeface="Times New Roman" panose="02020603050405020304" pitchFamily="18" charset="0"/>
              </a:rPr>
              <a:t>разі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загибелі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смерті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інвалідності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деяких</a:t>
            </a:r>
            <a:r>
              <a:rPr lang="ru-RU" dirty="0">
                <a:latin typeface="Times New Roman" panose="02020603050405020304" pitchFamily="18" charset="0"/>
                <a:cs typeface="Times New Roman" panose="02020603050405020304" pitchFamily="18" charset="0"/>
              </a:rPr>
              <a:t> </a:t>
            </a:r>
          </a:p>
          <a:p>
            <a:pPr algn="ctr"/>
            <a:r>
              <a:rPr lang="ru-RU" dirty="0" err="1">
                <a:latin typeface="Times New Roman" panose="02020603050405020304" pitchFamily="18" charset="0"/>
                <a:cs typeface="Times New Roman" panose="02020603050405020304" pitchFamily="18" charset="0"/>
              </a:rPr>
              <a:t>категорій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осіб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відповідно</a:t>
            </a:r>
            <a:r>
              <a:rPr lang="ru-RU" dirty="0">
                <a:latin typeface="Times New Roman" panose="02020603050405020304" pitchFamily="18" charset="0"/>
                <a:cs typeface="Times New Roman" panose="02020603050405020304" pitchFamily="18" charset="0"/>
              </a:rPr>
              <a:t> до Закону </a:t>
            </a:r>
            <a:r>
              <a:rPr lang="ru-RU" dirty="0" err="1">
                <a:latin typeface="Times New Roman" panose="02020603050405020304" pitchFamily="18" charset="0"/>
                <a:cs typeface="Times New Roman" panose="02020603050405020304" pitchFamily="18" charset="0"/>
              </a:rPr>
              <a:t>України</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“Про статус </a:t>
            </a:r>
            <a:r>
              <a:rPr lang="ru-RU" dirty="0" err="1">
                <a:latin typeface="Times New Roman" panose="02020603050405020304" pitchFamily="18" charset="0"/>
                <a:cs typeface="Times New Roman" panose="02020603050405020304" pitchFamily="18" charset="0"/>
              </a:rPr>
              <a:t>ветеранів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війни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гарантії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їх</a:t>
            </a:r>
            <a:endParaRPr lang="ru-RU" dirty="0">
              <a:latin typeface="Times New Roman" panose="02020603050405020304" pitchFamily="18" charset="0"/>
              <a:cs typeface="Times New Roman" panose="02020603050405020304" pitchFamily="18" charset="0"/>
            </a:endParaRPr>
          </a:p>
          <a:p>
            <a:pPr algn="ctr"/>
            <a:r>
              <a:rPr lang="ru-RU" dirty="0" err="1">
                <a:latin typeface="Times New Roman" panose="02020603050405020304" pitchFamily="18" charset="0"/>
                <a:cs typeface="Times New Roman" panose="02020603050405020304" pitchFamily="18" charset="0"/>
              </a:rPr>
              <a:t>соціального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захисту</a:t>
            </a:r>
            <a:endParaRPr lang="x-none" dirty="0">
              <a:latin typeface="Times New Roman" panose="02020603050405020304" pitchFamily="18" charset="0"/>
              <a:cs typeface="Times New Roman" panose="02020603050405020304" pitchFamily="18" charset="0"/>
            </a:endParaRPr>
          </a:p>
        </p:txBody>
      </p:sp>
      <p:pic>
        <p:nvPicPr>
          <p:cNvPr id="19" name="Рисунок 18">
            <a:extLst>
              <a:ext uri="{FF2B5EF4-FFF2-40B4-BE49-F238E27FC236}">
                <a16:creationId xmlns:a16="http://schemas.microsoft.com/office/drawing/2014/main" xmlns="" id="{F29EFD3C-4D16-8226-55B6-20C8A2EEB892}"/>
              </a:ext>
            </a:extLst>
          </p:cNvPr>
          <p:cNvPicPr>
            <a:picLocks noChangeAspect="1"/>
          </p:cNvPicPr>
          <p:nvPr/>
        </p:nvPicPr>
        <p:blipFill>
          <a:blip r:embed="rId8"/>
          <a:stretch>
            <a:fillRect/>
          </a:stretch>
        </p:blipFill>
        <p:spPr>
          <a:xfrm>
            <a:off x="6214410" y="1890622"/>
            <a:ext cx="2109399" cy="1060796"/>
          </a:xfrm>
          <a:prstGeom prst="rect">
            <a:avLst/>
          </a:prstGeom>
        </p:spPr>
      </p:pic>
      <p:pic>
        <p:nvPicPr>
          <p:cNvPr id="20" name="Рисунок 19">
            <a:extLst>
              <a:ext uri="{FF2B5EF4-FFF2-40B4-BE49-F238E27FC236}">
                <a16:creationId xmlns:a16="http://schemas.microsoft.com/office/drawing/2014/main" xmlns="" id="{737BCA5C-EB31-D621-928B-38FEBD7C70DA}"/>
              </a:ext>
            </a:extLst>
          </p:cNvPr>
          <p:cNvPicPr>
            <a:picLocks noChangeAspect="1"/>
          </p:cNvPicPr>
          <p:nvPr/>
        </p:nvPicPr>
        <p:blipFill>
          <a:blip r:embed="rId8"/>
          <a:stretch>
            <a:fillRect/>
          </a:stretch>
        </p:blipFill>
        <p:spPr>
          <a:xfrm>
            <a:off x="6340919" y="3292040"/>
            <a:ext cx="2109399" cy="1060796"/>
          </a:xfrm>
          <a:prstGeom prst="rect">
            <a:avLst/>
          </a:prstGeom>
        </p:spPr>
      </p:pic>
      <p:pic>
        <p:nvPicPr>
          <p:cNvPr id="21" name="Рисунок 20">
            <a:extLst>
              <a:ext uri="{FF2B5EF4-FFF2-40B4-BE49-F238E27FC236}">
                <a16:creationId xmlns:a16="http://schemas.microsoft.com/office/drawing/2014/main" xmlns="" id="{A274F236-5D82-2DBF-A8D7-562757AE9EFC}"/>
              </a:ext>
            </a:extLst>
          </p:cNvPr>
          <p:cNvPicPr>
            <a:picLocks noChangeAspect="1"/>
          </p:cNvPicPr>
          <p:nvPr/>
        </p:nvPicPr>
        <p:blipFill>
          <a:blip r:embed="rId8"/>
          <a:stretch>
            <a:fillRect/>
          </a:stretch>
        </p:blipFill>
        <p:spPr>
          <a:xfrm>
            <a:off x="6283714" y="4922459"/>
            <a:ext cx="2109399" cy="1060796"/>
          </a:xfrm>
          <a:prstGeom prst="rect">
            <a:avLst/>
          </a:prstGeom>
        </p:spPr>
      </p:pic>
      <p:pic>
        <p:nvPicPr>
          <p:cNvPr id="2" name="Рисунок 1">
            <a:extLst>
              <a:ext uri="{FF2B5EF4-FFF2-40B4-BE49-F238E27FC236}">
                <a16:creationId xmlns:a16="http://schemas.microsoft.com/office/drawing/2014/main" xmlns="" id="{514249F0-080D-7C15-1A9E-F83E6274D906}"/>
              </a:ext>
            </a:extLst>
          </p:cNvPr>
          <p:cNvPicPr>
            <a:picLocks noChangeAspect="1"/>
          </p:cNvPicPr>
          <p:nvPr/>
        </p:nvPicPr>
        <p:blipFill>
          <a:blip r:embed="rId9"/>
          <a:stretch>
            <a:fillRect/>
          </a:stretch>
        </p:blipFill>
        <p:spPr>
          <a:xfrm>
            <a:off x="8423329" y="2264615"/>
            <a:ext cx="1920406" cy="384081"/>
          </a:xfrm>
          <a:prstGeom prst="rect">
            <a:avLst/>
          </a:prstGeom>
        </p:spPr>
      </p:pic>
      <p:pic>
        <p:nvPicPr>
          <p:cNvPr id="3" name="Рисунок 2">
            <a:extLst>
              <a:ext uri="{FF2B5EF4-FFF2-40B4-BE49-F238E27FC236}">
                <a16:creationId xmlns:a16="http://schemas.microsoft.com/office/drawing/2014/main" xmlns="" id="{3D47E697-0CD9-4E0E-3A33-0FC0C9773588}"/>
              </a:ext>
            </a:extLst>
          </p:cNvPr>
          <p:cNvPicPr>
            <a:picLocks noChangeAspect="1"/>
          </p:cNvPicPr>
          <p:nvPr/>
        </p:nvPicPr>
        <p:blipFill>
          <a:blip r:embed="rId10"/>
          <a:stretch>
            <a:fillRect/>
          </a:stretch>
        </p:blipFill>
        <p:spPr>
          <a:xfrm>
            <a:off x="8525090" y="3732068"/>
            <a:ext cx="1914310" cy="384081"/>
          </a:xfrm>
          <a:prstGeom prst="rect">
            <a:avLst/>
          </a:prstGeom>
        </p:spPr>
      </p:pic>
      <p:pic>
        <p:nvPicPr>
          <p:cNvPr id="11" name="Рисунок 10">
            <a:extLst>
              <a:ext uri="{FF2B5EF4-FFF2-40B4-BE49-F238E27FC236}">
                <a16:creationId xmlns:a16="http://schemas.microsoft.com/office/drawing/2014/main" xmlns="" id="{A40F0510-C1A9-D50A-8E9A-AE1FD31A8CA9}"/>
              </a:ext>
            </a:extLst>
          </p:cNvPr>
          <p:cNvPicPr>
            <a:picLocks noChangeAspect="1"/>
          </p:cNvPicPr>
          <p:nvPr/>
        </p:nvPicPr>
        <p:blipFill>
          <a:blip r:embed="rId10"/>
          <a:stretch>
            <a:fillRect/>
          </a:stretch>
        </p:blipFill>
        <p:spPr>
          <a:xfrm>
            <a:off x="8542338" y="5345174"/>
            <a:ext cx="1914310" cy="384081"/>
          </a:xfrm>
          <a:prstGeom prst="rect">
            <a:avLst/>
          </a:prstGeom>
        </p:spPr>
      </p:pic>
      <p:pic>
        <p:nvPicPr>
          <p:cNvPr id="12" name="Рисунок 11">
            <a:extLst>
              <a:ext uri="{FF2B5EF4-FFF2-40B4-BE49-F238E27FC236}">
                <a16:creationId xmlns:a16="http://schemas.microsoft.com/office/drawing/2014/main" xmlns="" id="{7E7391DE-FFA8-2637-1CF0-CC82189B1B17}"/>
              </a:ext>
            </a:extLst>
          </p:cNvPr>
          <p:cNvPicPr>
            <a:picLocks noChangeAspect="1"/>
          </p:cNvPicPr>
          <p:nvPr/>
        </p:nvPicPr>
        <p:blipFill>
          <a:blip r:embed="rId11"/>
          <a:stretch>
            <a:fillRect/>
          </a:stretch>
        </p:blipFill>
        <p:spPr>
          <a:xfrm>
            <a:off x="-59870" y="3263901"/>
            <a:ext cx="2072820" cy="1450974"/>
          </a:xfrm>
          <a:prstGeom prst="rect">
            <a:avLst/>
          </a:prstGeom>
        </p:spPr>
      </p:pic>
      <p:pic>
        <p:nvPicPr>
          <p:cNvPr id="13" name="Рисунок 12">
            <a:extLst>
              <a:ext uri="{FF2B5EF4-FFF2-40B4-BE49-F238E27FC236}">
                <a16:creationId xmlns:a16="http://schemas.microsoft.com/office/drawing/2014/main" xmlns="" id="{38F56B91-BB8A-977C-3C88-28928D50C3BE}"/>
              </a:ext>
            </a:extLst>
          </p:cNvPr>
          <p:cNvPicPr>
            <a:picLocks noChangeAspect="1"/>
          </p:cNvPicPr>
          <p:nvPr/>
        </p:nvPicPr>
        <p:blipFill>
          <a:blip r:embed="rId11"/>
          <a:stretch>
            <a:fillRect/>
          </a:stretch>
        </p:blipFill>
        <p:spPr>
          <a:xfrm>
            <a:off x="-53520" y="4768849"/>
            <a:ext cx="2072820" cy="1450974"/>
          </a:xfrm>
          <a:prstGeom prst="rect">
            <a:avLst/>
          </a:prstGeom>
        </p:spPr>
      </p:pic>
    </p:spTree>
    <p:extLst>
      <p:ext uri="{BB962C8B-B14F-4D97-AF65-F5344CB8AC3E}">
        <p14:creationId xmlns:p14="http://schemas.microsoft.com/office/powerpoint/2010/main" val="64634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0D17343-0BD8-C2AE-334E-6774D6BEF912}"/>
            </a:ext>
          </a:extLst>
        </p:cNvPr>
        <p:cNvGrpSpPr/>
        <p:nvPr/>
      </p:nvGrpSpPr>
      <p:grpSpPr>
        <a:xfrm>
          <a:off x="0" y="0"/>
          <a:ext cx="0" cy="0"/>
          <a:chOff x="0" y="0"/>
          <a:chExt cx="0" cy="0"/>
        </a:xfrm>
      </p:grpSpPr>
      <p:pic>
        <p:nvPicPr>
          <p:cNvPr id="26625" name="Google Shape;119;p4">
            <a:extLst>
              <a:ext uri="{FF2B5EF4-FFF2-40B4-BE49-F238E27FC236}">
                <a16:creationId xmlns:a16="http://schemas.microsoft.com/office/drawing/2014/main" xmlns="" id="{44A6E456-909C-40D2-A8B5-C0366C8F189B}"/>
              </a:ext>
            </a:extLst>
          </p:cNvPr>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26626" name="Google Shape;120;p4">
            <a:extLst>
              <a:ext uri="{FF2B5EF4-FFF2-40B4-BE49-F238E27FC236}">
                <a16:creationId xmlns:a16="http://schemas.microsoft.com/office/drawing/2014/main" xmlns="" id="{FCEF7275-68FD-B6B0-ECFF-2E14AC84F50C}"/>
              </a:ext>
            </a:extLst>
          </p:cNvPr>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26627" name="Google Shape;121;p4">
            <a:extLst>
              <a:ext uri="{FF2B5EF4-FFF2-40B4-BE49-F238E27FC236}">
                <a16:creationId xmlns:a16="http://schemas.microsoft.com/office/drawing/2014/main" xmlns="" id="{F156D905-5B7D-F5C8-2D78-3FBDDCC52F8D}"/>
              </a:ext>
            </a:extLst>
          </p:cNvPr>
          <p:cNvPicPr preferRelativeResize="0">
            <a:picLocks noChangeAspect="1" noChangeArrowheads="1"/>
          </p:cNvPicPr>
          <p:nvPr/>
        </p:nvPicPr>
        <p:blipFill>
          <a:blip r:embed="rId4"/>
          <a:srcRect/>
          <a:stretch>
            <a:fillRect/>
          </a:stretch>
        </p:blipFill>
        <p:spPr bwMode="auto">
          <a:xfrm>
            <a:off x="0" y="0"/>
            <a:ext cx="5219700" cy="914400"/>
          </a:xfrm>
          <a:prstGeom prst="rect">
            <a:avLst/>
          </a:prstGeom>
          <a:noFill/>
          <a:ln w="9525">
            <a:noFill/>
            <a:miter lim="800000"/>
            <a:headEnd/>
            <a:tailEnd/>
          </a:ln>
        </p:spPr>
      </p:pic>
      <p:pic>
        <p:nvPicPr>
          <p:cNvPr id="26628" name="Google Shape;122;p4">
            <a:extLst>
              <a:ext uri="{FF2B5EF4-FFF2-40B4-BE49-F238E27FC236}">
                <a16:creationId xmlns:a16="http://schemas.microsoft.com/office/drawing/2014/main" xmlns="" id="{4CF76D06-7025-0A89-955C-EDA82DA36498}"/>
              </a:ext>
            </a:extLst>
          </p:cNvPr>
          <p:cNvPicPr preferRelativeResize="0">
            <a:picLocks noChangeAspect="1" noChangeArrowheads="1"/>
          </p:cNvPicPr>
          <p:nvPr/>
        </p:nvPicPr>
        <p:blipFill>
          <a:blip r:embed="rId5"/>
          <a:srcRect/>
          <a:stretch>
            <a:fillRect/>
          </a:stretch>
        </p:blipFill>
        <p:spPr bwMode="auto">
          <a:xfrm>
            <a:off x="77788" y="1109663"/>
            <a:ext cx="1874837" cy="542925"/>
          </a:xfrm>
          <a:prstGeom prst="rect">
            <a:avLst/>
          </a:prstGeom>
          <a:noFill/>
          <a:ln w="9525">
            <a:noFill/>
            <a:miter lim="800000"/>
            <a:headEnd/>
            <a:tailEnd/>
          </a:ln>
        </p:spPr>
      </p:pic>
      <p:pic>
        <p:nvPicPr>
          <p:cNvPr id="26629" name="Google Shape;123;p4">
            <a:extLst>
              <a:ext uri="{FF2B5EF4-FFF2-40B4-BE49-F238E27FC236}">
                <a16:creationId xmlns:a16="http://schemas.microsoft.com/office/drawing/2014/main" xmlns="" id="{6D98BE84-E669-A037-1165-9D0981436BC4}"/>
              </a:ext>
            </a:extLst>
          </p:cNvPr>
          <p:cNvPicPr preferRelativeResize="0">
            <a:picLocks noChangeAspect="1" noChangeArrowheads="1"/>
          </p:cNvPicPr>
          <p:nvPr/>
        </p:nvPicPr>
        <p:blipFill>
          <a:blip r:embed="rId6"/>
          <a:srcRect/>
          <a:stretch>
            <a:fillRect/>
          </a:stretch>
        </p:blipFill>
        <p:spPr bwMode="auto">
          <a:xfrm>
            <a:off x="2041525" y="1109663"/>
            <a:ext cx="4041775" cy="542925"/>
          </a:xfrm>
          <a:prstGeom prst="rect">
            <a:avLst/>
          </a:prstGeom>
          <a:noFill/>
          <a:ln w="9525">
            <a:noFill/>
            <a:miter lim="800000"/>
            <a:headEnd/>
            <a:tailEnd/>
          </a:ln>
        </p:spPr>
      </p:pic>
      <p:pic>
        <p:nvPicPr>
          <p:cNvPr id="26630" name="Google Shape;124;p4">
            <a:extLst>
              <a:ext uri="{FF2B5EF4-FFF2-40B4-BE49-F238E27FC236}">
                <a16:creationId xmlns:a16="http://schemas.microsoft.com/office/drawing/2014/main" xmlns="" id="{FDF5EF19-FB52-EE95-58E0-0AB5BCEE7D78}"/>
              </a:ext>
            </a:extLst>
          </p:cNvPr>
          <p:cNvPicPr preferRelativeResize="0">
            <a:picLocks noChangeAspect="1" noChangeArrowheads="1"/>
          </p:cNvPicPr>
          <p:nvPr/>
        </p:nvPicPr>
        <p:blipFill>
          <a:blip r:embed="rId7"/>
          <a:srcRect/>
          <a:stretch>
            <a:fillRect/>
          </a:stretch>
        </p:blipFill>
        <p:spPr bwMode="auto">
          <a:xfrm>
            <a:off x="6172200" y="1109663"/>
            <a:ext cx="2057400" cy="542925"/>
          </a:xfrm>
          <a:prstGeom prst="rect">
            <a:avLst/>
          </a:prstGeom>
          <a:noFill/>
          <a:ln w="9525">
            <a:noFill/>
            <a:miter lim="800000"/>
            <a:headEnd/>
            <a:tailEnd/>
          </a:ln>
        </p:spPr>
      </p:pic>
      <p:pic>
        <p:nvPicPr>
          <p:cNvPr id="26631" name="Google Shape;125;p4">
            <a:extLst>
              <a:ext uri="{FF2B5EF4-FFF2-40B4-BE49-F238E27FC236}">
                <a16:creationId xmlns:a16="http://schemas.microsoft.com/office/drawing/2014/main" xmlns="" id="{0F230B29-3E63-E910-2798-5516ABFC4005}"/>
              </a:ext>
            </a:extLst>
          </p:cNvPr>
          <p:cNvPicPr preferRelativeResize="0">
            <a:picLocks noChangeAspect="1" noChangeArrowheads="1"/>
          </p:cNvPicPr>
          <p:nvPr/>
        </p:nvPicPr>
        <p:blipFill>
          <a:blip r:embed="rId7"/>
          <a:srcRect/>
          <a:stretch>
            <a:fillRect/>
          </a:stretch>
        </p:blipFill>
        <p:spPr bwMode="auto">
          <a:xfrm>
            <a:off x="8382000" y="1096963"/>
            <a:ext cx="2057400" cy="542925"/>
          </a:xfrm>
          <a:prstGeom prst="rect">
            <a:avLst/>
          </a:prstGeom>
          <a:noFill/>
          <a:ln w="9525">
            <a:noFill/>
            <a:miter lim="800000"/>
            <a:headEnd/>
            <a:tailEnd/>
          </a:ln>
        </p:spPr>
      </p:pic>
      <p:sp>
        <p:nvSpPr>
          <p:cNvPr id="26632" name="Google Shape;126;p4">
            <a:extLst>
              <a:ext uri="{FF2B5EF4-FFF2-40B4-BE49-F238E27FC236}">
                <a16:creationId xmlns:a16="http://schemas.microsoft.com/office/drawing/2014/main" xmlns="" id="{5AB7A6F1-96BF-297E-7490-AAB28A980C67}"/>
              </a:ext>
            </a:extLst>
          </p:cNvPr>
          <p:cNvSpPr txBox="1">
            <a:spLocks noChangeArrowheads="1"/>
          </p:cNvSpPr>
          <p:nvPr/>
        </p:nvSpPr>
        <p:spPr bwMode="auto">
          <a:xfrm>
            <a:off x="542925" y="134938"/>
            <a:ext cx="4133850" cy="579437"/>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3200" b="1" dirty="0">
                <a:solidFill>
                  <a:schemeClr val="tx1"/>
                </a:solidFill>
                <a:latin typeface="Calibri" pitchFamily="34" charset="0"/>
                <a:sym typeface="Georgia" pitchFamily="18" charset="0"/>
              </a:rPr>
              <a:t>Соціальний захист</a:t>
            </a:r>
            <a:endParaRPr lang="en-US" b="1" dirty="0">
              <a:solidFill>
                <a:schemeClr val="tx1"/>
              </a:solidFill>
              <a:latin typeface="Calibri" pitchFamily="34" charset="0"/>
            </a:endParaRPr>
          </a:p>
        </p:txBody>
      </p:sp>
      <p:pic>
        <p:nvPicPr>
          <p:cNvPr id="26633" name="Google Shape;127;p4">
            <a:extLst>
              <a:ext uri="{FF2B5EF4-FFF2-40B4-BE49-F238E27FC236}">
                <a16:creationId xmlns:a16="http://schemas.microsoft.com/office/drawing/2014/main" xmlns="" id="{1FBD6C95-C37A-208B-118A-59E767D86091}"/>
              </a:ext>
            </a:extLst>
          </p:cNvPr>
          <p:cNvPicPr preferRelativeResize="0">
            <a:picLocks noChangeAspect="1" noChangeArrowheads="1"/>
          </p:cNvPicPr>
          <p:nvPr/>
        </p:nvPicPr>
        <p:blipFill>
          <a:blip r:embed="rId5"/>
          <a:srcRect/>
          <a:stretch>
            <a:fillRect/>
          </a:stretch>
        </p:blipFill>
        <p:spPr bwMode="auto">
          <a:xfrm>
            <a:off x="0" y="1835150"/>
            <a:ext cx="1958975" cy="1327150"/>
          </a:xfrm>
          <a:prstGeom prst="rect">
            <a:avLst/>
          </a:prstGeom>
          <a:noFill/>
          <a:ln w="9525">
            <a:noFill/>
            <a:miter lim="800000"/>
            <a:headEnd/>
            <a:tailEnd/>
          </a:ln>
        </p:spPr>
      </p:pic>
      <p:pic>
        <p:nvPicPr>
          <p:cNvPr id="26634" name="Google Shape;128;p4">
            <a:extLst>
              <a:ext uri="{FF2B5EF4-FFF2-40B4-BE49-F238E27FC236}">
                <a16:creationId xmlns:a16="http://schemas.microsoft.com/office/drawing/2014/main" xmlns="" id="{987D77CD-4B2F-375C-0309-9A0B9BE06BF8}"/>
              </a:ext>
            </a:extLst>
          </p:cNvPr>
          <p:cNvPicPr preferRelativeResize="0">
            <a:picLocks noChangeAspect="1" noChangeArrowheads="1"/>
          </p:cNvPicPr>
          <p:nvPr/>
        </p:nvPicPr>
        <p:blipFill>
          <a:blip r:embed="rId6"/>
          <a:srcRect/>
          <a:stretch>
            <a:fillRect/>
          </a:stretch>
        </p:blipFill>
        <p:spPr bwMode="auto">
          <a:xfrm>
            <a:off x="2128838" y="1797050"/>
            <a:ext cx="3984625" cy="1319213"/>
          </a:xfrm>
          <a:prstGeom prst="rect">
            <a:avLst/>
          </a:prstGeom>
          <a:noFill/>
          <a:ln w="9525">
            <a:noFill/>
            <a:miter lim="800000"/>
            <a:headEnd/>
            <a:tailEnd/>
          </a:ln>
        </p:spPr>
      </p:pic>
      <p:pic>
        <p:nvPicPr>
          <p:cNvPr id="26635" name="Google Shape;129;p4">
            <a:extLst>
              <a:ext uri="{FF2B5EF4-FFF2-40B4-BE49-F238E27FC236}">
                <a16:creationId xmlns:a16="http://schemas.microsoft.com/office/drawing/2014/main" xmlns="" id="{D70F53D7-B57A-4371-C39F-2863536C0B7B}"/>
              </a:ext>
            </a:extLst>
          </p:cNvPr>
          <p:cNvPicPr preferRelativeResize="0">
            <a:picLocks noChangeAspect="1" noChangeArrowheads="1"/>
          </p:cNvPicPr>
          <p:nvPr/>
        </p:nvPicPr>
        <p:blipFill>
          <a:blip r:embed="rId7"/>
          <a:srcRect/>
          <a:stretch>
            <a:fillRect/>
          </a:stretch>
        </p:blipFill>
        <p:spPr bwMode="auto">
          <a:xfrm>
            <a:off x="6172200" y="1835150"/>
            <a:ext cx="2057400" cy="1282700"/>
          </a:xfrm>
          <a:prstGeom prst="rect">
            <a:avLst/>
          </a:prstGeom>
          <a:noFill/>
          <a:ln w="9525">
            <a:noFill/>
            <a:miter lim="800000"/>
            <a:headEnd/>
            <a:tailEnd/>
          </a:ln>
        </p:spPr>
      </p:pic>
      <p:pic>
        <p:nvPicPr>
          <p:cNvPr id="26636" name="Google Shape;130;p4">
            <a:extLst>
              <a:ext uri="{FF2B5EF4-FFF2-40B4-BE49-F238E27FC236}">
                <a16:creationId xmlns:a16="http://schemas.microsoft.com/office/drawing/2014/main" xmlns="" id="{FA91DCA4-26C0-A99E-6F45-E15771056F4D}"/>
              </a:ext>
            </a:extLst>
          </p:cNvPr>
          <p:cNvPicPr preferRelativeResize="0">
            <a:picLocks noChangeAspect="1" noChangeArrowheads="1"/>
          </p:cNvPicPr>
          <p:nvPr/>
        </p:nvPicPr>
        <p:blipFill>
          <a:blip r:embed="rId7"/>
          <a:srcRect/>
          <a:stretch>
            <a:fillRect/>
          </a:stretch>
        </p:blipFill>
        <p:spPr bwMode="auto">
          <a:xfrm>
            <a:off x="8382000" y="1860550"/>
            <a:ext cx="2057400" cy="1206500"/>
          </a:xfrm>
          <a:prstGeom prst="rect">
            <a:avLst/>
          </a:prstGeom>
          <a:noFill/>
          <a:ln w="9525">
            <a:noFill/>
            <a:miter lim="800000"/>
            <a:headEnd/>
            <a:tailEnd/>
          </a:ln>
        </p:spPr>
      </p:pic>
      <p:sp>
        <p:nvSpPr>
          <p:cNvPr id="26637" name="Google Shape;153;p4">
            <a:extLst>
              <a:ext uri="{FF2B5EF4-FFF2-40B4-BE49-F238E27FC236}">
                <a16:creationId xmlns:a16="http://schemas.microsoft.com/office/drawing/2014/main" xmlns="" id="{5093413E-0087-CD1B-49D1-5BDB71FD85E8}"/>
              </a:ext>
            </a:extLst>
          </p:cNvPr>
          <p:cNvSpPr txBox="1">
            <a:spLocks noChangeArrowheads="1"/>
          </p:cNvSpPr>
          <p:nvPr/>
        </p:nvSpPr>
        <p:spPr bwMode="auto">
          <a:xfrm>
            <a:off x="2146300" y="3311525"/>
            <a:ext cx="36830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6639" name="Google Shape;155;p4">
            <a:extLst>
              <a:ext uri="{FF2B5EF4-FFF2-40B4-BE49-F238E27FC236}">
                <a16:creationId xmlns:a16="http://schemas.microsoft.com/office/drawing/2014/main" xmlns="" id="{80D784A1-92DB-A7B7-9038-2419BC476105}"/>
              </a:ext>
            </a:extLst>
          </p:cNvPr>
          <p:cNvSpPr txBox="1">
            <a:spLocks noChangeArrowheads="1"/>
          </p:cNvSpPr>
          <p:nvPr/>
        </p:nvSpPr>
        <p:spPr bwMode="auto">
          <a:xfrm>
            <a:off x="8542338" y="1852613"/>
            <a:ext cx="1731962"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6640" name="Google Shape;156;p4">
            <a:extLst>
              <a:ext uri="{FF2B5EF4-FFF2-40B4-BE49-F238E27FC236}">
                <a16:creationId xmlns:a16="http://schemas.microsoft.com/office/drawing/2014/main" xmlns="" id="{E0A2B47D-B826-E606-AEBE-83EF1204AD6D}"/>
              </a:ext>
            </a:extLst>
          </p:cNvPr>
          <p:cNvSpPr txBox="1">
            <a:spLocks noChangeArrowheads="1"/>
          </p:cNvSpPr>
          <p:nvPr/>
        </p:nvSpPr>
        <p:spPr bwMode="auto">
          <a:xfrm>
            <a:off x="0" y="1135063"/>
            <a:ext cx="2025650" cy="58102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Заклад/установа, що надає послуги</a:t>
            </a:r>
            <a:endParaRPr lang="en-US" sz="1600" b="1">
              <a:solidFill>
                <a:schemeClr val="tx1"/>
              </a:solidFill>
              <a:latin typeface="Calibri" pitchFamily="34" charset="0"/>
              <a:cs typeface="Calibri" pitchFamily="34" charset="0"/>
              <a:sym typeface="Calibri" pitchFamily="34" charset="0"/>
            </a:endParaRPr>
          </a:p>
        </p:txBody>
      </p:sp>
      <p:sp>
        <p:nvSpPr>
          <p:cNvPr id="26641" name="Google Shape;157;p4">
            <a:extLst>
              <a:ext uri="{FF2B5EF4-FFF2-40B4-BE49-F238E27FC236}">
                <a16:creationId xmlns:a16="http://schemas.microsoft.com/office/drawing/2014/main" xmlns="" id="{827A43CB-B153-2EE3-6CA5-B08C299C1EEE}"/>
              </a:ext>
            </a:extLst>
          </p:cNvPr>
          <p:cNvSpPr>
            <a:spLocks noChangeArrowheads="1"/>
          </p:cNvSpPr>
          <p:nvPr/>
        </p:nvSpPr>
        <p:spPr bwMode="auto">
          <a:xfrm>
            <a:off x="2600325" y="1182688"/>
            <a:ext cx="23860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Види послуг, сервісів</a:t>
            </a:r>
            <a:endParaRPr lang="en-US" sz="1600" b="1">
              <a:solidFill>
                <a:schemeClr val="tx1"/>
              </a:solidFill>
              <a:latin typeface="Calibri" pitchFamily="34" charset="0"/>
              <a:cs typeface="Calibri" pitchFamily="34" charset="0"/>
              <a:sym typeface="Calibri" pitchFamily="34" charset="0"/>
            </a:endParaRPr>
          </a:p>
        </p:txBody>
      </p:sp>
      <p:sp>
        <p:nvSpPr>
          <p:cNvPr id="26642" name="Google Shape;158;p4">
            <a:extLst>
              <a:ext uri="{FF2B5EF4-FFF2-40B4-BE49-F238E27FC236}">
                <a16:creationId xmlns:a16="http://schemas.microsoft.com/office/drawing/2014/main" xmlns="" id="{D5724A50-DEFF-3A6D-DFCE-9085BC54AA71}"/>
              </a:ext>
            </a:extLst>
          </p:cNvPr>
          <p:cNvSpPr>
            <a:spLocks noChangeArrowheads="1"/>
          </p:cNvSpPr>
          <p:nvPr/>
        </p:nvSpPr>
        <p:spPr bwMode="auto">
          <a:xfrm>
            <a:off x="6261100" y="1204913"/>
            <a:ext cx="18653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a:solidFill>
                <a:schemeClr val="tx1"/>
              </a:solidFill>
              <a:latin typeface="Calibri" pitchFamily="34" charset="0"/>
              <a:cs typeface="Calibri" pitchFamily="34" charset="0"/>
              <a:sym typeface="Calibri" pitchFamily="34" charset="0"/>
            </a:endParaRPr>
          </a:p>
        </p:txBody>
      </p:sp>
      <p:sp>
        <p:nvSpPr>
          <p:cNvPr id="26643" name="Google Shape;159;p4">
            <a:extLst>
              <a:ext uri="{FF2B5EF4-FFF2-40B4-BE49-F238E27FC236}">
                <a16:creationId xmlns:a16="http://schemas.microsoft.com/office/drawing/2014/main" xmlns="" id="{B3E825BB-DD33-910C-4DD1-BDDD8666AA6B}"/>
              </a:ext>
            </a:extLst>
          </p:cNvPr>
          <p:cNvSpPr>
            <a:spLocks noChangeArrowheads="1"/>
          </p:cNvSpPr>
          <p:nvPr/>
        </p:nvSpPr>
        <p:spPr bwMode="auto">
          <a:xfrm>
            <a:off x="8621713" y="1219200"/>
            <a:ext cx="1184275"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Телефони</a:t>
            </a:r>
            <a:endParaRPr lang="en-US" sz="1600">
              <a:solidFill>
                <a:schemeClr val="tx1"/>
              </a:solidFill>
              <a:latin typeface="Calibri" pitchFamily="34" charset="0"/>
              <a:cs typeface="Calibri" pitchFamily="34" charset="0"/>
              <a:sym typeface="Calibri" pitchFamily="34" charset="0"/>
            </a:endParaRPr>
          </a:p>
        </p:txBody>
      </p:sp>
      <p:sp>
        <p:nvSpPr>
          <p:cNvPr id="26644" name="Google Shape;169;p4">
            <a:extLst>
              <a:ext uri="{FF2B5EF4-FFF2-40B4-BE49-F238E27FC236}">
                <a16:creationId xmlns:a16="http://schemas.microsoft.com/office/drawing/2014/main" xmlns="" id="{EB5782FA-BA05-A267-18DD-169885B3C825}"/>
              </a:ext>
            </a:extLst>
          </p:cNvPr>
          <p:cNvSpPr>
            <a:spLocks noChangeArrowheads="1"/>
          </p:cNvSpPr>
          <p:nvPr/>
        </p:nvSpPr>
        <p:spPr bwMode="auto">
          <a:xfrm>
            <a:off x="1428750" y="4945063"/>
            <a:ext cx="52197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6645" name="Google Shape;176;p4">
            <a:extLst>
              <a:ext uri="{FF2B5EF4-FFF2-40B4-BE49-F238E27FC236}">
                <a16:creationId xmlns:a16="http://schemas.microsoft.com/office/drawing/2014/main" xmlns="" id="{0A51BED7-7CE5-45E2-10BE-659CA9E0C324}"/>
              </a:ext>
            </a:extLst>
          </p:cNvPr>
          <p:cNvSpPr txBox="1">
            <a:spLocks noChangeArrowheads="1"/>
          </p:cNvSpPr>
          <p:nvPr/>
        </p:nvSpPr>
        <p:spPr bwMode="auto">
          <a:xfrm>
            <a:off x="8550275" y="3335338"/>
            <a:ext cx="1731963"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6646" name="Google Shape;178;p4">
            <a:extLst>
              <a:ext uri="{FF2B5EF4-FFF2-40B4-BE49-F238E27FC236}">
                <a16:creationId xmlns:a16="http://schemas.microsoft.com/office/drawing/2014/main" xmlns="" id="{73D4C174-62BA-B88E-D492-3FB3A15CBEF0}"/>
              </a:ext>
            </a:extLst>
          </p:cNvPr>
          <p:cNvSpPr txBox="1">
            <a:spLocks noChangeArrowheads="1"/>
          </p:cNvSpPr>
          <p:nvPr/>
        </p:nvSpPr>
        <p:spPr bwMode="auto">
          <a:xfrm>
            <a:off x="8550275" y="4822825"/>
            <a:ext cx="1731963" cy="579438"/>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6647" name="Google Shape;184;p4">
            <a:extLst>
              <a:ext uri="{FF2B5EF4-FFF2-40B4-BE49-F238E27FC236}">
                <a16:creationId xmlns:a16="http://schemas.microsoft.com/office/drawing/2014/main" xmlns="" id="{7173BB32-901F-5B2F-FF25-88C31AFD19E0}"/>
              </a:ext>
            </a:extLst>
          </p:cNvPr>
          <p:cNvSpPr>
            <a:spLocks noChangeArrowheads="1"/>
          </p:cNvSpPr>
          <p:nvPr/>
        </p:nvSpPr>
        <p:spPr bwMode="auto">
          <a:xfrm>
            <a:off x="2316163" y="5772150"/>
            <a:ext cx="3548062" cy="30480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b="1">
              <a:solidFill>
                <a:schemeClr val="tx1"/>
              </a:solidFill>
              <a:latin typeface="Calibri" pitchFamily="34" charset="0"/>
              <a:cs typeface="Calibri" pitchFamily="34" charset="0"/>
              <a:sym typeface="Calibri" pitchFamily="34" charset="0"/>
            </a:endParaRPr>
          </a:p>
        </p:txBody>
      </p:sp>
      <p:pic>
        <p:nvPicPr>
          <p:cNvPr id="26648" name="Google Shape;130;p4">
            <a:extLst>
              <a:ext uri="{FF2B5EF4-FFF2-40B4-BE49-F238E27FC236}">
                <a16:creationId xmlns:a16="http://schemas.microsoft.com/office/drawing/2014/main" xmlns="" id="{41B9F859-2149-ED47-19DB-24D210938780}"/>
              </a:ext>
            </a:extLst>
          </p:cNvPr>
          <p:cNvPicPr preferRelativeResize="0">
            <a:picLocks noChangeAspect="1" noChangeArrowheads="1"/>
          </p:cNvPicPr>
          <p:nvPr/>
        </p:nvPicPr>
        <p:blipFill>
          <a:blip r:embed="rId7"/>
          <a:srcRect/>
          <a:stretch>
            <a:fillRect/>
          </a:stretch>
        </p:blipFill>
        <p:spPr bwMode="auto">
          <a:xfrm>
            <a:off x="8382000" y="1835150"/>
            <a:ext cx="2057400" cy="1206500"/>
          </a:xfrm>
          <a:prstGeom prst="rect">
            <a:avLst/>
          </a:prstGeom>
          <a:noFill/>
          <a:ln w="9525">
            <a:noFill/>
            <a:miter lim="800000"/>
            <a:headEnd/>
            <a:tailEnd/>
          </a:ln>
        </p:spPr>
      </p:pic>
      <p:pic>
        <p:nvPicPr>
          <p:cNvPr id="26649" name="Google Shape;130;p4">
            <a:extLst>
              <a:ext uri="{FF2B5EF4-FFF2-40B4-BE49-F238E27FC236}">
                <a16:creationId xmlns:a16="http://schemas.microsoft.com/office/drawing/2014/main" xmlns="" id="{54E71C03-C3A6-DF29-0C73-EF4ED571CB2B}"/>
              </a:ext>
            </a:extLst>
          </p:cNvPr>
          <p:cNvPicPr preferRelativeResize="0">
            <a:picLocks noChangeAspect="1" noChangeArrowheads="1"/>
          </p:cNvPicPr>
          <p:nvPr/>
        </p:nvPicPr>
        <p:blipFill>
          <a:blip r:embed="rId7"/>
          <a:srcRect/>
          <a:stretch>
            <a:fillRect/>
          </a:stretch>
        </p:blipFill>
        <p:spPr bwMode="auto">
          <a:xfrm>
            <a:off x="8382000" y="3305175"/>
            <a:ext cx="2057400" cy="1206500"/>
          </a:xfrm>
          <a:prstGeom prst="rect">
            <a:avLst/>
          </a:prstGeom>
          <a:noFill/>
          <a:ln w="9525">
            <a:noFill/>
            <a:miter lim="800000"/>
            <a:headEnd/>
            <a:tailEnd/>
          </a:ln>
        </p:spPr>
      </p:pic>
      <p:pic>
        <p:nvPicPr>
          <p:cNvPr id="26650" name="Google Shape;130;p4">
            <a:extLst>
              <a:ext uri="{FF2B5EF4-FFF2-40B4-BE49-F238E27FC236}">
                <a16:creationId xmlns:a16="http://schemas.microsoft.com/office/drawing/2014/main" xmlns="" id="{72C44DCB-3CDB-A179-F1D3-510B6CA8FFAF}"/>
              </a:ext>
            </a:extLst>
          </p:cNvPr>
          <p:cNvPicPr preferRelativeResize="0">
            <a:picLocks noChangeAspect="1" noChangeArrowheads="1"/>
          </p:cNvPicPr>
          <p:nvPr/>
        </p:nvPicPr>
        <p:blipFill>
          <a:blip r:embed="rId7"/>
          <a:srcRect/>
          <a:stretch>
            <a:fillRect/>
          </a:stretch>
        </p:blipFill>
        <p:spPr bwMode="auto">
          <a:xfrm>
            <a:off x="8382000" y="4818063"/>
            <a:ext cx="2057400" cy="1281112"/>
          </a:xfrm>
          <a:prstGeom prst="rect">
            <a:avLst/>
          </a:prstGeom>
          <a:noFill/>
          <a:ln w="9525">
            <a:noFill/>
            <a:miter lim="800000"/>
            <a:headEnd/>
            <a:tailEnd/>
          </a:ln>
        </p:spPr>
      </p:pic>
      <p:pic>
        <p:nvPicPr>
          <p:cNvPr id="26651" name="Google Shape;130;p4">
            <a:extLst>
              <a:ext uri="{FF2B5EF4-FFF2-40B4-BE49-F238E27FC236}">
                <a16:creationId xmlns:a16="http://schemas.microsoft.com/office/drawing/2014/main" xmlns="" id="{A2F7BEED-5F7A-E25E-3FFA-9511542BC2AA}"/>
              </a:ext>
            </a:extLst>
          </p:cNvPr>
          <p:cNvPicPr preferRelativeResize="0">
            <a:picLocks noChangeAspect="1" noChangeArrowheads="1"/>
          </p:cNvPicPr>
          <p:nvPr/>
        </p:nvPicPr>
        <p:blipFill>
          <a:blip r:embed="rId7"/>
          <a:srcRect/>
          <a:stretch>
            <a:fillRect/>
          </a:stretch>
        </p:blipFill>
        <p:spPr bwMode="auto">
          <a:xfrm>
            <a:off x="8382000" y="1960563"/>
            <a:ext cx="2057400" cy="1081087"/>
          </a:xfrm>
          <a:prstGeom prst="rect">
            <a:avLst/>
          </a:prstGeom>
          <a:noFill/>
          <a:ln w="9525">
            <a:noFill/>
            <a:miter lim="800000"/>
            <a:headEnd/>
            <a:tailEnd/>
          </a:ln>
        </p:spPr>
      </p:pic>
      <p:pic>
        <p:nvPicPr>
          <p:cNvPr id="26652" name="Google Shape;130;p4">
            <a:extLst>
              <a:ext uri="{FF2B5EF4-FFF2-40B4-BE49-F238E27FC236}">
                <a16:creationId xmlns:a16="http://schemas.microsoft.com/office/drawing/2014/main" xmlns="" id="{A8BEE5FD-80F5-803B-1B4C-278938A5F632}"/>
              </a:ext>
            </a:extLst>
          </p:cNvPr>
          <p:cNvPicPr preferRelativeResize="0">
            <a:picLocks noChangeAspect="1" noChangeArrowheads="1"/>
          </p:cNvPicPr>
          <p:nvPr/>
        </p:nvPicPr>
        <p:blipFill>
          <a:blip r:embed="rId7"/>
          <a:srcRect/>
          <a:stretch>
            <a:fillRect/>
          </a:stretch>
        </p:blipFill>
        <p:spPr bwMode="auto">
          <a:xfrm>
            <a:off x="6207125" y="3303588"/>
            <a:ext cx="2057400" cy="1206500"/>
          </a:xfrm>
          <a:prstGeom prst="rect">
            <a:avLst/>
          </a:prstGeom>
          <a:noFill/>
          <a:ln w="9525">
            <a:noFill/>
            <a:miter lim="800000"/>
            <a:headEnd/>
            <a:tailEnd/>
          </a:ln>
        </p:spPr>
      </p:pic>
      <p:pic>
        <p:nvPicPr>
          <p:cNvPr id="26653" name="Google Shape;130;p4">
            <a:extLst>
              <a:ext uri="{FF2B5EF4-FFF2-40B4-BE49-F238E27FC236}">
                <a16:creationId xmlns:a16="http://schemas.microsoft.com/office/drawing/2014/main" xmlns="" id="{2531A26B-B67C-A2C2-B3E1-75CC23623CF0}"/>
              </a:ext>
            </a:extLst>
          </p:cNvPr>
          <p:cNvPicPr preferRelativeResize="0">
            <a:picLocks noChangeAspect="1" noChangeArrowheads="1"/>
          </p:cNvPicPr>
          <p:nvPr/>
        </p:nvPicPr>
        <p:blipFill>
          <a:blip r:embed="rId7"/>
          <a:srcRect/>
          <a:stretch>
            <a:fillRect/>
          </a:stretch>
        </p:blipFill>
        <p:spPr bwMode="auto">
          <a:xfrm>
            <a:off x="6269038" y="4832350"/>
            <a:ext cx="2052637" cy="1270000"/>
          </a:xfrm>
          <a:prstGeom prst="rect">
            <a:avLst/>
          </a:prstGeom>
          <a:noFill/>
          <a:ln w="9525">
            <a:noFill/>
            <a:miter lim="800000"/>
            <a:headEnd/>
            <a:tailEnd/>
          </a:ln>
        </p:spPr>
      </p:pic>
      <p:pic>
        <p:nvPicPr>
          <p:cNvPr id="26654" name="Google Shape;127;p4">
            <a:extLst>
              <a:ext uri="{FF2B5EF4-FFF2-40B4-BE49-F238E27FC236}">
                <a16:creationId xmlns:a16="http://schemas.microsoft.com/office/drawing/2014/main" xmlns="" id="{40942EA5-705D-A9A1-114B-5AD5358FB29C}"/>
              </a:ext>
            </a:extLst>
          </p:cNvPr>
          <p:cNvPicPr preferRelativeResize="0">
            <a:picLocks noChangeAspect="1" noChangeArrowheads="1"/>
          </p:cNvPicPr>
          <p:nvPr/>
        </p:nvPicPr>
        <p:blipFill>
          <a:blip r:embed="rId5"/>
          <a:srcRect/>
          <a:stretch>
            <a:fillRect/>
          </a:stretch>
        </p:blipFill>
        <p:spPr bwMode="auto">
          <a:xfrm>
            <a:off x="0" y="3317875"/>
            <a:ext cx="1974850" cy="1270000"/>
          </a:xfrm>
          <a:prstGeom prst="rect">
            <a:avLst/>
          </a:prstGeom>
          <a:noFill/>
          <a:ln w="9525">
            <a:noFill/>
            <a:miter lim="800000"/>
            <a:headEnd/>
            <a:tailEnd/>
          </a:ln>
        </p:spPr>
      </p:pic>
      <p:pic>
        <p:nvPicPr>
          <p:cNvPr id="26655" name="Google Shape;127;p4">
            <a:extLst>
              <a:ext uri="{FF2B5EF4-FFF2-40B4-BE49-F238E27FC236}">
                <a16:creationId xmlns:a16="http://schemas.microsoft.com/office/drawing/2014/main" xmlns="" id="{BA2DBD32-5C52-AE86-8524-A0756DDFF7BF}"/>
              </a:ext>
            </a:extLst>
          </p:cNvPr>
          <p:cNvPicPr preferRelativeResize="0">
            <a:picLocks noChangeAspect="1" noChangeArrowheads="1"/>
          </p:cNvPicPr>
          <p:nvPr/>
        </p:nvPicPr>
        <p:blipFill>
          <a:blip r:embed="rId5"/>
          <a:srcRect/>
          <a:stretch>
            <a:fillRect/>
          </a:stretch>
        </p:blipFill>
        <p:spPr bwMode="auto">
          <a:xfrm>
            <a:off x="0" y="4841875"/>
            <a:ext cx="2000250" cy="1270000"/>
          </a:xfrm>
          <a:prstGeom prst="rect">
            <a:avLst/>
          </a:prstGeom>
          <a:noFill/>
          <a:ln w="9525">
            <a:noFill/>
            <a:miter lim="800000"/>
            <a:headEnd/>
            <a:tailEnd/>
          </a:ln>
        </p:spPr>
      </p:pic>
      <p:pic>
        <p:nvPicPr>
          <p:cNvPr id="26656" name="Google Shape;128;p4">
            <a:extLst>
              <a:ext uri="{FF2B5EF4-FFF2-40B4-BE49-F238E27FC236}">
                <a16:creationId xmlns:a16="http://schemas.microsoft.com/office/drawing/2014/main" xmlns="" id="{E57DC94F-7684-F513-D899-5CEEDE013CE7}"/>
              </a:ext>
            </a:extLst>
          </p:cNvPr>
          <p:cNvPicPr preferRelativeResize="0">
            <a:picLocks noChangeAspect="1" noChangeArrowheads="1"/>
          </p:cNvPicPr>
          <p:nvPr/>
        </p:nvPicPr>
        <p:blipFill>
          <a:blip r:embed="rId6"/>
          <a:srcRect/>
          <a:stretch>
            <a:fillRect/>
          </a:stretch>
        </p:blipFill>
        <p:spPr bwMode="auto">
          <a:xfrm>
            <a:off x="2143125" y="3267075"/>
            <a:ext cx="3984625" cy="1319213"/>
          </a:xfrm>
          <a:prstGeom prst="rect">
            <a:avLst/>
          </a:prstGeom>
          <a:noFill/>
          <a:ln w="9525">
            <a:noFill/>
            <a:miter lim="800000"/>
            <a:headEnd/>
            <a:tailEnd/>
          </a:ln>
        </p:spPr>
      </p:pic>
      <p:pic>
        <p:nvPicPr>
          <p:cNvPr id="26657" name="Google Shape;128;p4">
            <a:extLst>
              <a:ext uri="{FF2B5EF4-FFF2-40B4-BE49-F238E27FC236}">
                <a16:creationId xmlns:a16="http://schemas.microsoft.com/office/drawing/2014/main" xmlns="" id="{CED36ED7-B92C-D5BC-1DDB-EC90305C524A}"/>
              </a:ext>
            </a:extLst>
          </p:cNvPr>
          <p:cNvPicPr preferRelativeResize="0">
            <a:picLocks noChangeAspect="1" noChangeArrowheads="1"/>
          </p:cNvPicPr>
          <p:nvPr/>
        </p:nvPicPr>
        <p:blipFill>
          <a:blip r:embed="rId6"/>
          <a:srcRect/>
          <a:stretch>
            <a:fillRect/>
          </a:stretch>
        </p:blipFill>
        <p:spPr bwMode="auto">
          <a:xfrm>
            <a:off x="2105025" y="4883725"/>
            <a:ext cx="4092951" cy="1350771"/>
          </a:xfrm>
          <a:prstGeom prst="rect">
            <a:avLst/>
          </a:prstGeom>
          <a:noFill/>
          <a:ln w="9525">
            <a:noFill/>
            <a:miter lim="800000"/>
            <a:headEnd/>
            <a:tailEnd/>
          </a:ln>
        </p:spPr>
      </p:pic>
      <p:sp>
        <p:nvSpPr>
          <p:cNvPr id="26660" name="Rectangle 40">
            <a:extLst>
              <a:ext uri="{FF2B5EF4-FFF2-40B4-BE49-F238E27FC236}">
                <a16:creationId xmlns:a16="http://schemas.microsoft.com/office/drawing/2014/main" xmlns="" id="{4EDF3EA7-467B-B3C9-3AD9-9E849EF6F508}"/>
              </a:ext>
            </a:extLst>
          </p:cNvPr>
          <p:cNvSpPr>
            <a:spLocks noChangeArrowheads="1"/>
          </p:cNvSpPr>
          <p:nvPr/>
        </p:nvSpPr>
        <p:spPr bwMode="auto">
          <a:xfrm>
            <a:off x="2320925" y="5014913"/>
            <a:ext cx="3717925" cy="290512"/>
          </a:xfrm>
          <a:prstGeom prst="rect">
            <a:avLst/>
          </a:prstGeom>
          <a:noFill/>
          <a:ln w="9525">
            <a:noFill/>
            <a:miter lim="800000"/>
            <a:headEnd/>
            <a:tailEnd/>
          </a:ln>
        </p:spPr>
        <p:txBody>
          <a:bodyPr>
            <a:spAutoFit/>
          </a:bodyPr>
          <a:lstStyle/>
          <a:p>
            <a:pPr>
              <a:buClr>
                <a:srgbClr val="000000"/>
              </a:buClr>
              <a:buFont typeface="Arial" charset="0"/>
              <a:buNone/>
            </a:pPr>
            <a:endParaRPr lang="ru-RU" sz="1300">
              <a:solidFill>
                <a:schemeClr val="tx1"/>
              </a:solidFill>
              <a:sym typeface="Calibri" pitchFamily="34" charset="0"/>
            </a:endParaRPr>
          </a:p>
        </p:txBody>
      </p:sp>
      <p:sp>
        <p:nvSpPr>
          <p:cNvPr id="26661" name="Rectangle 37">
            <a:extLst>
              <a:ext uri="{FF2B5EF4-FFF2-40B4-BE49-F238E27FC236}">
                <a16:creationId xmlns:a16="http://schemas.microsoft.com/office/drawing/2014/main" xmlns="" id="{0BBCD424-6882-9486-3877-05008A3B443A}"/>
              </a:ext>
            </a:extLst>
          </p:cNvPr>
          <p:cNvSpPr>
            <a:spLocks noChangeArrowheads="1"/>
          </p:cNvSpPr>
          <p:nvPr/>
        </p:nvSpPr>
        <p:spPr bwMode="auto">
          <a:xfrm>
            <a:off x="-163513" y="1773584"/>
            <a:ext cx="2025650" cy="1384995"/>
          </a:xfrm>
          <a:prstGeom prst="rect">
            <a:avLst/>
          </a:prstGeom>
          <a:noFill/>
          <a:ln w="9525">
            <a:noFill/>
            <a:miter lim="800000"/>
            <a:headEnd/>
            <a:tailEnd/>
          </a:ln>
        </p:spPr>
        <p:txBody>
          <a:bodyPr wrap="square" anchor="ctr">
            <a:spAutoFit/>
          </a:bodyPr>
          <a:lstStyle/>
          <a:p>
            <a:pPr algn="ctr"/>
            <a:r>
              <a:rPr lang="uk-UA" sz="1300" dirty="0"/>
              <a:t> </a:t>
            </a:r>
            <a:r>
              <a:rPr lang="uk-UA" dirty="0">
                <a:latin typeface="Times New Roman" panose="02020603050405020304" pitchFamily="18" charset="0"/>
                <a:cs typeface="Times New Roman" panose="02020603050405020304" pitchFamily="18" charset="0"/>
              </a:rPr>
              <a:t>«Центр надання адміністративних послуг» </a:t>
            </a:r>
            <a:r>
              <a:rPr lang="uk-UA" dirty="0" err="1">
                <a:latin typeface="Times New Roman" panose="02020603050405020304" pitchFamily="18" charset="0"/>
                <a:cs typeface="Times New Roman" panose="02020603050405020304" pitchFamily="18" charset="0"/>
              </a:rPr>
              <a:t>Курісовської</a:t>
            </a:r>
            <a:r>
              <a:rPr lang="uk-UA" dirty="0">
                <a:latin typeface="Times New Roman" panose="02020603050405020304" pitchFamily="18" charset="0"/>
                <a:cs typeface="Times New Roman" panose="02020603050405020304" pitchFamily="18" charset="0"/>
              </a:rPr>
              <a:t> сільської  ради     </a:t>
            </a:r>
          </a:p>
          <a:p>
            <a:pPr algn="ctr"/>
            <a:r>
              <a:rPr lang="uk-UA" dirty="0">
                <a:latin typeface="Times New Roman" panose="02020603050405020304" pitchFamily="18" charset="0"/>
                <a:cs typeface="Times New Roman" panose="02020603050405020304" pitchFamily="18" charset="0"/>
              </a:rPr>
              <a:t>    Березівського району Одеської області</a:t>
            </a:r>
            <a:endParaRPr lang="ru-RU" sz="1600" dirty="0">
              <a:latin typeface="Times New Roman" panose="02020603050405020304" pitchFamily="18" charset="0"/>
              <a:cs typeface="Times New Roman" panose="02020603050405020304" pitchFamily="18" charset="0"/>
            </a:endParaRPr>
          </a:p>
        </p:txBody>
      </p:sp>
      <p:sp>
        <p:nvSpPr>
          <p:cNvPr id="26662" name="Rectangle 38">
            <a:extLst>
              <a:ext uri="{FF2B5EF4-FFF2-40B4-BE49-F238E27FC236}">
                <a16:creationId xmlns:a16="http://schemas.microsoft.com/office/drawing/2014/main" xmlns="" id="{4C950F99-7BFA-C436-BBD0-60D30A9165C7}"/>
              </a:ext>
            </a:extLst>
          </p:cNvPr>
          <p:cNvSpPr>
            <a:spLocks noChangeArrowheads="1"/>
          </p:cNvSpPr>
          <p:nvPr/>
        </p:nvSpPr>
        <p:spPr bwMode="auto">
          <a:xfrm>
            <a:off x="2001838" y="2373168"/>
            <a:ext cx="4203700" cy="292388"/>
          </a:xfrm>
          <a:prstGeom prst="rect">
            <a:avLst/>
          </a:prstGeom>
          <a:noFill/>
          <a:ln w="9525">
            <a:noFill/>
            <a:miter lim="800000"/>
            <a:headEnd/>
            <a:tailEnd/>
          </a:ln>
        </p:spPr>
        <p:txBody>
          <a:bodyPr anchor="ctr">
            <a:spAutoFit/>
          </a:bodyPr>
          <a:lstStyle/>
          <a:p>
            <a:pPr algn="ctr"/>
            <a:endParaRPr lang="uk-UA" sz="1300" dirty="0"/>
          </a:p>
        </p:txBody>
      </p:sp>
      <p:sp>
        <p:nvSpPr>
          <p:cNvPr id="26665" name="Rectangle 42">
            <a:extLst>
              <a:ext uri="{FF2B5EF4-FFF2-40B4-BE49-F238E27FC236}">
                <a16:creationId xmlns:a16="http://schemas.microsoft.com/office/drawing/2014/main" xmlns="" id="{23C75B72-39C8-93BE-7A29-5FBBDBC926B4}"/>
              </a:ext>
            </a:extLst>
          </p:cNvPr>
          <p:cNvSpPr>
            <a:spLocks noChangeArrowheads="1"/>
          </p:cNvSpPr>
          <p:nvPr/>
        </p:nvSpPr>
        <p:spPr bwMode="auto">
          <a:xfrm>
            <a:off x="2163763" y="3732068"/>
            <a:ext cx="3946525" cy="292388"/>
          </a:xfrm>
          <a:prstGeom prst="rect">
            <a:avLst/>
          </a:prstGeom>
          <a:noFill/>
          <a:ln w="9525">
            <a:noFill/>
            <a:miter lim="800000"/>
            <a:headEnd/>
            <a:tailEnd/>
          </a:ln>
        </p:spPr>
        <p:txBody>
          <a:bodyPr anchor="ctr">
            <a:spAutoFit/>
          </a:bodyPr>
          <a:lstStyle/>
          <a:p>
            <a:pPr algn="ctr"/>
            <a:endParaRPr lang="uk-UA" sz="1300" dirty="0"/>
          </a:p>
        </p:txBody>
      </p:sp>
      <p:sp>
        <p:nvSpPr>
          <p:cNvPr id="26666" name="Rectangle 43">
            <a:extLst>
              <a:ext uri="{FF2B5EF4-FFF2-40B4-BE49-F238E27FC236}">
                <a16:creationId xmlns:a16="http://schemas.microsoft.com/office/drawing/2014/main" xmlns="" id="{B9DE8B7B-36EC-4830-66B5-9E9DF1E10382}"/>
              </a:ext>
            </a:extLst>
          </p:cNvPr>
          <p:cNvSpPr>
            <a:spLocks noChangeArrowheads="1"/>
          </p:cNvSpPr>
          <p:nvPr/>
        </p:nvSpPr>
        <p:spPr bwMode="auto">
          <a:xfrm>
            <a:off x="2359025" y="5290993"/>
            <a:ext cx="3541713" cy="292388"/>
          </a:xfrm>
          <a:prstGeom prst="rect">
            <a:avLst/>
          </a:prstGeom>
          <a:noFill/>
          <a:ln w="9525">
            <a:noFill/>
            <a:miter lim="800000"/>
            <a:headEnd/>
            <a:tailEnd/>
          </a:ln>
        </p:spPr>
        <p:txBody>
          <a:bodyPr anchor="ctr">
            <a:spAutoFit/>
          </a:bodyPr>
          <a:lstStyle/>
          <a:p>
            <a:pPr algn="ctr"/>
            <a:endParaRPr lang="uk-UA" sz="1300" dirty="0"/>
          </a:p>
        </p:txBody>
      </p:sp>
      <p:sp>
        <p:nvSpPr>
          <p:cNvPr id="5" name="TextBox 4">
            <a:extLst>
              <a:ext uri="{FF2B5EF4-FFF2-40B4-BE49-F238E27FC236}">
                <a16:creationId xmlns:a16="http://schemas.microsoft.com/office/drawing/2014/main" xmlns="" id="{05DCF955-BF37-328C-923D-91D159C4896A}"/>
              </a:ext>
            </a:extLst>
          </p:cNvPr>
          <p:cNvSpPr txBox="1"/>
          <p:nvPr/>
        </p:nvSpPr>
        <p:spPr>
          <a:xfrm>
            <a:off x="2089988" y="4876966"/>
            <a:ext cx="4082212" cy="1223412"/>
          </a:xfrm>
          <a:prstGeom prst="rect">
            <a:avLst/>
          </a:prstGeom>
          <a:noFill/>
        </p:spPr>
        <p:txBody>
          <a:bodyPr wrap="square">
            <a:spAutoFit/>
          </a:bodyPr>
          <a:lstStyle/>
          <a:p>
            <a:pPr algn="ctr"/>
            <a:r>
              <a:rPr lang="ru-RU" sz="1050" dirty="0" err="1">
                <a:latin typeface="Times New Roman" panose="02020603050405020304" pitchFamily="18" charset="0"/>
                <a:cs typeface="Times New Roman" panose="02020603050405020304" pitchFamily="18" charset="0"/>
              </a:rPr>
              <a:t>Призначення</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одноразової</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грошової</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допомоги</a:t>
            </a:r>
            <a:r>
              <a:rPr lang="ru-RU" sz="1050" dirty="0">
                <a:latin typeface="Times New Roman" panose="02020603050405020304" pitchFamily="18" charset="0"/>
                <a:cs typeface="Times New Roman" panose="02020603050405020304" pitchFamily="18" charset="0"/>
              </a:rPr>
              <a:t> членам </a:t>
            </a:r>
            <a:r>
              <a:rPr lang="ru-RU" sz="1050" dirty="0" err="1">
                <a:latin typeface="Times New Roman" panose="02020603050405020304" pitchFamily="18" charset="0"/>
                <a:cs typeface="Times New Roman" panose="02020603050405020304" pitchFamily="18" charset="0"/>
              </a:rPr>
              <a:t>сім’ї</a:t>
            </a:r>
            <a:r>
              <a:rPr lang="ru-RU" sz="1050" dirty="0">
                <a:latin typeface="Times New Roman" panose="02020603050405020304" pitchFamily="18" charset="0"/>
                <a:cs typeface="Times New Roman" panose="02020603050405020304" pitchFamily="18" charset="0"/>
              </a:rPr>
              <a:t>, батькам та </a:t>
            </a:r>
            <a:r>
              <a:rPr lang="ru-RU" sz="1050" dirty="0" err="1">
                <a:latin typeface="Times New Roman" panose="02020603050405020304" pitchFamily="18" charset="0"/>
                <a:cs typeface="Times New Roman" panose="02020603050405020304" pitchFamily="18" charset="0"/>
              </a:rPr>
              <a:t>утриманцям</a:t>
            </a:r>
            <a:r>
              <a:rPr lang="ru-RU" sz="1050" dirty="0">
                <a:latin typeface="Times New Roman" panose="02020603050405020304" pitchFamily="18" charset="0"/>
                <a:cs typeface="Times New Roman" panose="02020603050405020304" pitchFamily="18" charset="0"/>
              </a:rPr>
              <a:t> волонтера, </a:t>
            </a:r>
            <a:r>
              <a:rPr lang="ru-RU" sz="1050" dirty="0" err="1">
                <a:latin typeface="Times New Roman" panose="02020603050405020304" pitchFamily="18" charset="0"/>
                <a:cs typeface="Times New Roman" panose="02020603050405020304" pitchFamily="18" charset="0"/>
              </a:rPr>
              <a:t>загиблого</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померлого</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внаслідок</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поранення</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контузії</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травми</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або</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каліцтва</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отриманого</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під</a:t>
            </a:r>
            <a:r>
              <a:rPr lang="ru-RU" sz="1050" dirty="0">
                <a:latin typeface="Times New Roman" panose="02020603050405020304" pitchFamily="18" charset="0"/>
                <a:cs typeface="Times New Roman" panose="02020603050405020304" pitchFamily="18" charset="0"/>
              </a:rPr>
              <a:t> час</a:t>
            </a:r>
          </a:p>
          <a:p>
            <a:pPr algn="ctr"/>
            <a:r>
              <a:rPr lang="ru-RU" sz="1050" dirty="0" err="1">
                <a:latin typeface="Times New Roman" panose="02020603050405020304" pitchFamily="18" charset="0"/>
                <a:cs typeface="Times New Roman" panose="02020603050405020304" pitchFamily="18" charset="0"/>
              </a:rPr>
              <a:t>надання</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волонтерської</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допомоги</a:t>
            </a:r>
            <a:r>
              <a:rPr lang="ru-RU" sz="1050" dirty="0">
                <a:latin typeface="Times New Roman" panose="02020603050405020304" pitchFamily="18" charset="0"/>
                <a:cs typeface="Times New Roman" panose="02020603050405020304" pitchFamily="18" charset="0"/>
              </a:rPr>
              <a:t> в </a:t>
            </a:r>
            <a:r>
              <a:rPr lang="ru-RU" sz="1050" dirty="0" err="1">
                <a:latin typeface="Times New Roman" panose="02020603050405020304" pitchFamily="18" charset="0"/>
                <a:cs typeface="Times New Roman" panose="02020603050405020304" pitchFamily="18" charset="0"/>
              </a:rPr>
              <a:t>районі</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проведення</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антитерористичної</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операції</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здійснення</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заходів</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із</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забезпечення</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національної</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безпеки</a:t>
            </a:r>
            <a:r>
              <a:rPr lang="ru-RU" sz="1050" dirty="0">
                <a:latin typeface="Times New Roman" panose="02020603050405020304" pitchFamily="18" charset="0"/>
                <a:cs typeface="Times New Roman" panose="02020603050405020304" pitchFamily="18" charset="0"/>
              </a:rPr>
              <a:t> і оборони, </a:t>
            </a:r>
            <a:r>
              <a:rPr lang="ru-RU" sz="1050" dirty="0" err="1">
                <a:latin typeface="Times New Roman" panose="02020603050405020304" pitchFamily="18" charset="0"/>
                <a:cs typeface="Times New Roman" panose="02020603050405020304" pitchFamily="18" charset="0"/>
              </a:rPr>
              <a:t>відсічі</a:t>
            </a:r>
            <a:r>
              <a:rPr lang="ru-RU" sz="1050" dirty="0">
                <a:latin typeface="Times New Roman" panose="02020603050405020304" pitchFamily="18" charset="0"/>
                <a:cs typeface="Times New Roman" panose="02020603050405020304" pitchFamily="18" charset="0"/>
              </a:rPr>
              <a:t> і </a:t>
            </a:r>
            <a:r>
              <a:rPr lang="ru-RU" sz="1050" dirty="0" err="1">
                <a:latin typeface="Times New Roman" panose="02020603050405020304" pitchFamily="18" charset="0"/>
                <a:cs typeface="Times New Roman" panose="02020603050405020304" pitchFamily="18" charset="0"/>
              </a:rPr>
              <a:t>стримування</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збройної</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агресії</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Російської</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Федерації</a:t>
            </a:r>
            <a:r>
              <a:rPr lang="ru-RU" sz="1050" dirty="0">
                <a:latin typeface="Times New Roman" panose="02020603050405020304" pitchFamily="18" charset="0"/>
                <a:cs typeface="Times New Roman" panose="02020603050405020304" pitchFamily="18" charset="0"/>
              </a:rPr>
              <a:t> у </a:t>
            </a:r>
            <a:r>
              <a:rPr lang="ru-RU" sz="1050" dirty="0" err="1">
                <a:latin typeface="Times New Roman" panose="02020603050405020304" pitchFamily="18" charset="0"/>
                <a:cs typeface="Times New Roman" panose="02020603050405020304" pitchFamily="18" charset="0"/>
              </a:rPr>
              <a:t>Донецькій</a:t>
            </a:r>
            <a:r>
              <a:rPr lang="ru-RU" sz="1050" dirty="0">
                <a:latin typeface="Times New Roman" panose="02020603050405020304" pitchFamily="18" charset="0"/>
                <a:cs typeface="Times New Roman" panose="02020603050405020304" pitchFamily="18" charset="0"/>
              </a:rPr>
              <a:t> та </a:t>
            </a:r>
            <a:r>
              <a:rPr lang="ru-RU" sz="1050" dirty="0" err="1">
                <a:latin typeface="Times New Roman" panose="02020603050405020304" pitchFamily="18" charset="0"/>
                <a:cs typeface="Times New Roman" panose="02020603050405020304" pitchFamily="18" charset="0"/>
              </a:rPr>
              <a:t>Луганській</a:t>
            </a:r>
            <a:r>
              <a:rPr lang="ru-RU" sz="1050" dirty="0">
                <a:latin typeface="Times New Roman" panose="02020603050405020304" pitchFamily="18" charset="0"/>
                <a:cs typeface="Times New Roman" panose="02020603050405020304" pitchFamily="18" charset="0"/>
              </a:rPr>
              <a:t> областях,</a:t>
            </a:r>
          </a:p>
        </p:txBody>
      </p:sp>
      <p:sp>
        <p:nvSpPr>
          <p:cNvPr id="3" name="TextBox 2">
            <a:extLst>
              <a:ext uri="{FF2B5EF4-FFF2-40B4-BE49-F238E27FC236}">
                <a16:creationId xmlns:a16="http://schemas.microsoft.com/office/drawing/2014/main" xmlns="" id="{5EDD524C-6673-F1F5-4181-F929DA5A7E38}"/>
              </a:ext>
            </a:extLst>
          </p:cNvPr>
          <p:cNvSpPr txBox="1"/>
          <p:nvPr/>
        </p:nvSpPr>
        <p:spPr>
          <a:xfrm>
            <a:off x="2235695" y="1779588"/>
            <a:ext cx="3753933" cy="1169551"/>
          </a:xfrm>
          <a:prstGeom prst="rect">
            <a:avLst/>
          </a:prstGeom>
          <a:noFill/>
        </p:spPr>
        <p:txBody>
          <a:bodyPr wrap="square">
            <a:spAutoFit/>
          </a:bodyPr>
          <a:lstStyle/>
          <a:p>
            <a:pPr algn="ctr"/>
            <a:r>
              <a:rPr lang="ru-RU" dirty="0" err="1">
                <a:latin typeface="Times New Roman" panose="02020603050405020304" pitchFamily="18" charset="0"/>
                <a:cs typeface="Times New Roman" panose="02020603050405020304" pitchFamily="18" charset="0"/>
              </a:rPr>
              <a:t>Вклеювання</a:t>
            </a:r>
            <a:r>
              <a:rPr lang="ru-RU" dirty="0">
                <a:latin typeface="Times New Roman" panose="02020603050405020304" pitchFamily="18" charset="0"/>
                <a:cs typeface="Times New Roman" panose="02020603050405020304" pitchFamily="18" charset="0"/>
              </a:rPr>
              <a:t> бланка-вкладки до </a:t>
            </a:r>
            <a:r>
              <a:rPr lang="ru-RU" dirty="0" err="1">
                <a:latin typeface="Times New Roman" panose="02020603050405020304" pitchFamily="18" charset="0"/>
                <a:cs typeface="Times New Roman" panose="02020603050405020304" pitchFamily="18" charset="0"/>
              </a:rPr>
              <a:t>посвідчення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учасника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дій</a:t>
            </a:r>
            <a:r>
              <a:rPr lang="ru-RU" dirty="0">
                <a:latin typeface="Times New Roman" panose="02020603050405020304" pitchFamily="18" charset="0"/>
                <a:cs typeface="Times New Roman" panose="02020603050405020304" pitchFamily="18" charset="0"/>
              </a:rPr>
              <a:t>, особи з </a:t>
            </a:r>
            <a:r>
              <a:rPr lang="ru-RU" dirty="0" err="1">
                <a:latin typeface="Times New Roman" panose="02020603050405020304" pitchFamily="18" charset="0"/>
                <a:cs typeface="Times New Roman" panose="02020603050405020304" pitchFamily="18" charset="0"/>
              </a:rPr>
              <a:t>інвалідністю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внаслідок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війни</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II </a:t>
            </a:r>
            <a:r>
              <a:rPr lang="ru-RU" dirty="0">
                <a:latin typeface="Times New Roman" panose="02020603050405020304" pitchFamily="18" charset="0"/>
                <a:cs typeface="Times New Roman" panose="02020603050405020304" pitchFamily="18" charset="0"/>
              </a:rPr>
              <a:t>і </a:t>
            </a:r>
            <a:r>
              <a:rPr lang="en-US" dirty="0">
                <a:latin typeface="Times New Roman" panose="02020603050405020304" pitchFamily="18" charset="0"/>
                <a:cs typeface="Times New Roman" panose="02020603050405020304" pitchFamily="18" charset="0"/>
              </a:rPr>
              <a:t>III </a:t>
            </a:r>
            <a:r>
              <a:rPr lang="ru-RU" dirty="0">
                <a:latin typeface="Times New Roman" panose="02020603050405020304" pitchFamily="18" charset="0"/>
                <a:cs typeface="Times New Roman" panose="02020603050405020304" pitchFamily="18" charset="0"/>
              </a:rPr>
              <a:t>групи з числа </a:t>
            </a:r>
            <a:r>
              <a:rPr lang="ru-RU" dirty="0" err="1">
                <a:latin typeface="Times New Roman" panose="02020603050405020304" pitchFamily="18" charset="0"/>
                <a:cs typeface="Times New Roman" panose="02020603050405020304" pitchFamily="18" charset="0"/>
              </a:rPr>
              <a:t>учасників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дій</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період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Другої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світової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війни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виповнилося</a:t>
            </a:r>
            <a:r>
              <a:rPr lang="ru-RU" dirty="0">
                <a:latin typeface="Times New Roman" panose="02020603050405020304" pitchFamily="18" charset="0"/>
                <a:cs typeface="Times New Roman" panose="02020603050405020304" pitchFamily="18" charset="0"/>
              </a:rPr>
              <a:t> 85 </a:t>
            </a:r>
            <a:r>
              <a:rPr lang="ru-RU" dirty="0" err="1">
                <a:latin typeface="Times New Roman" panose="02020603050405020304" pitchFamily="18" charset="0"/>
                <a:cs typeface="Times New Roman" panose="02020603050405020304" pitchFamily="18" charset="0"/>
              </a:rPr>
              <a:t>років</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більше</a:t>
            </a:r>
            <a:endParaRPr lang="x-none"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AA70DCD5-C14C-61F1-0044-19D7FEF4B592}"/>
              </a:ext>
            </a:extLst>
          </p:cNvPr>
          <p:cNvSpPr txBox="1"/>
          <p:nvPr/>
        </p:nvSpPr>
        <p:spPr>
          <a:xfrm>
            <a:off x="2156318" y="3166511"/>
            <a:ext cx="4135436" cy="1631216"/>
          </a:xfrm>
          <a:prstGeom prst="rect">
            <a:avLst/>
          </a:prstGeom>
          <a:noFill/>
        </p:spPr>
        <p:txBody>
          <a:bodyPr wrap="square">
            <a:spAutoFit/>
          </a:bodyPr>
          <a:lstStyle/>
          <a:p>
            <a:pPr algn="ctr"/>
            <a:r>
              <a:rPr lang="ru-RU" sz="1000" dirty="0" err="1">
                <a:latin typeface="Times New Roman" panose="02020603050405020304" pitchFamily="18" charset="0"/>
                <a:cs typeface="Times New Roman" panose="02020603050405020304" pitchFamily="18" charset="0"/>
              </a:rPr>
              <a:t>Призначення</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одноразової</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грошової</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допомоги</a:t>
            </a:r>
            <a:r>
              <a:rPr lang="ru-RU" sz="1000" dirty="0">
                <a:latin typeface="Times New Roman" panose="02020603050405020304" pitchFamily="18" charset="0"/>
                <a:cs typeface="Times New Roman" panose="02020603050405020304" pitchFamily="18" charset="0"/>
              </a:rPr>
              <a:t> у </a:t>
            </a:r>
            <a:r>
              <a:rPr lang="ru-RU" sz="1000" dirty="0" err="1">
                <a:latin typeface="Times New Roman" panose="02020603050405020304" pitchFamily="18" charset="0"/>
                <a:cs typeface="Times New Roman" panose="02020603050405020304" pitchFamily="18" charset="0"/>
              </a:rPr>
              <a:t>разі</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інвалідності</a:t>
            </a:r>
            <a:r>
              <a:rPr lang="ru-RU" sz="1000" dirty="0">
                <a:latin typeface="Times New Roman" panose="02020603050405020304" pitchFamily="18" charset="0"/>
                <a:cs typeface="Times New Roman" panose="02020603050405020304" pitchFamily="18" charset="0"/>
              </a:rPr>
              <a:t> волонтера </a:t>
            </a:r>
            <a:r>
              <a:rPr lang="ru-RU" sz="1000" dirty="0" err="1">
                <a:latin typeface="Times New Roman" panose="02020603050405020304" pitchFamily="18" charset="0"/>
                <a:cs typeface="Times New Roman" panose="02020603050405020304" pitchFamily="18" charset="0"/>
              </a:rPr>
              <a:t>внаслідок</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поранення</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контузії</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травми</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або</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каліцтва</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отриманого</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під</a:t>
            </a:r>
            <a:r>
              <a:rPr lang="ru-RU" sz="1000" dirty="0">
                <a:latin typeface="Times New Roman" panose="02020603050405020304" pitchFamily="18" charset="0"/>
                <a:cs typeface="Times New Roman" panose="02020603050405020304" pitchFamily="18" charset="0"/>
              </a:rPr>
              <a:t> час </a:t>
            </a:r>
            <a:r>
              <a:rPr lang="ru-RU" sz="1000" dirty="0" err="1">
                <a:latin typeface="Times New Roman" panose="02020603050405020304" pitchFamily="18" charset="0"/>
                <a:cs typeface="Times New Roman" panose="02020603050405020304" pitchFamily="18" charset="0"/>
              </a:rPr>
              <a:t>надання</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волонтерської</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допомоги</a:t>
            </a:r>
            <a:r>
              <a:rPr lang="ru-RU" sz="1000" dirty="0">
                <a:latin typeface="Times New Roman" panose="02020603050405020304" pitchFamily="18" charset="0"/>
                <a:cs typeface="Times New Roman" panose="02020603050405020304" pitchFamily="18" charset="0"/>
              </a:rPr>
              <a:t> в </a:t>
            </a:r>
            <a:r>
              <a:rPr lang="ru-RU" sz="1000" dirty="0" err="1">
                <a:latin typeface="Times New Roman" panose="02020603050405020304" pitchFamily="18" charset="0"/>
                <a:cs typeface="Times New Roman" panose="02020603050405020304" pitchFamily="18" charset="0"/>
              </a:rPr>
              <a:t>районі</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проведення</a:t>
            </a:r>
            <a:r>
              <a:rPr lang="ru-RU" sz="1000" dirty="0">
                <a:latin typeface="Times New Roman" panose="02020603050405020304" pitchFamily="18" charset="0"/>
                <a:cs typeface="Times New Roman" panose="02020603050405020304" pitchFamily="18" charset="0"/>
              </a:rPr>
              <a:t> АТО, </a:t>
            </a:r>
            <a:r>
              <a:rPr lang="ru-RU" sz="1000" dirty="0" err="1">
                <a:latin typeface="Times New Roman" panose="02020603050405020304" pitchFamily="18" charset="0"/>
                <a:cs typeface="Times New Roman" panose="02020603050405020304" pitchFamily="18" charset="0"/>
              </a:rPr>
              <a:t>здійснення</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заходів</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із</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забезпечення</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національної</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безпеки</a:t>
            </a:r>
            <a:r>
              <a:rPr lang="ru-RU" sz="1000" dirty="0">
                <a:latin typeface="Times New Roman" panose="02020603050405020304" pitchFamily="18" charset="0"/>
                <a:cs typeface="Times New Roman" panose="02020603050405020304" pitchFamily="18" charset="0"/>
              </a:rPr>
              <a:t> і оборони, </a:t>
            </a:r>
            <a:r>
              <a:rPr lang="ru-RU" sz="1000" dirty="0" err="1">
                <a:latin typeface="Times New Roman" panose="02020603050405020304" pitchFamily="18" charset="0"/>
                <a:cs typeface="Times New Roman" panose="02020603050405020304" pitchFamily="18" charset="0"/>
              </a:rPr>
              <a:t>відсічі</a:t>
            </a:r>
            <a:r>
              <a:rPr lang="ru-RU" sz="1000" dirty="0">
                <a:latin typeface="Times New Roman" panose="02020603050405020304" pitchFamily="18" charset="0"/>
                <a:cs typeface="Times New Roman" panose="02020603050405020304" pitchFamily="18" charset="0"/>
              </a:rPr>
              <a:t> і </a:t>
            </a:r>
            <a:r>
              <a:rPr lang="ru-RU" sz="1000" dirty="0" err="1">
                <a:latin typeface="Times New Roman" panose="02020603050405020304" pitchFamily="18" charset="0"/>
                <a:cs typeface="Times New Roman" panose="02020603050405020304" pitchFamily="18" charset="0"/>
              </a:rPr>
              <a:t>стримування</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збройної</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агресії</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Російської</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Федерації</a:t>
            </a:r>
            <a:r>
              <a:rPr lang="ru-RU" sz="1000" dirty="0">
                <a:latin typeface="Times New Roman" panose="02020603050405020304" pitchFamily="18" charset="0"/>
                <a:cs typeface="Times New Roman" panose="02020603050405020304" pitchFamily="18" charset="0"/>
              </a:rPr>
              <a:t> у </a:t>
            </a:r>
            <a:r>
              <a:rPr lang="ru-RU" sz="1000" dirty="0" err="1">
                <a:latin typeface="Times New Roman" panose="02020603050405020304" pitchFamily="18" charset="0"/>
                <a:cs typeface="Times New Roman" panose="02020603050405020304" pitchFamily="18" charset="0"/>
              </a:rPr>
              <a:t>Донецькій</a:t>
            </a:r>
            <a:r>
              <a:rPr lang="ru-RU" sz="1000" dirty="0">
                <a:latin typeface="Times New Roman" panose="02020603050405020304" pitchFamily="18" charset="0"/>
                <a:cs typeface="Times New Roman" panose="02020603050405020304" pitchFamily="18" charset="0"/>
              </a:rPr>
              <a:t> та </a:t>
            </a:r>
            <a:r>
              <a:rPr lang="ru-RU" sz="1000" dirty="0" err="1">
                <a:latin typeface="Times New Roman" panose="02020603050405020304" pitchFamily="18" charset="0"/>
                <a:cs typeface="Times New Roman" panose="02020603050405020304" pitchFamily="18" charset="0"/>
              </a:rPr>
              <a:t>Луганській</a:t>
            </a:r>
            <a:r>
              <a:rPr lang="ru-RU" sz="1000" dirty="0">
                <a:latin typeface="Times New Roman" panose="02020603050405020304" pitchFamily="18" charset="0"/>
                <a:cs typeface="Times New Roman" panose="02020603050405020304" pitchFamily="18" charset="0"/>
              </a:rPr>
              <a:t> областях, </a:t>
            </a:r>
            <a:r>
              <a:rPr lang="ru-RU" sz="1000" dirty="0" err="1">
                <a:latin typeface="Times New Roman" panose="02020603050405020304" pitchFamily="18" charset="0"/>
                <a:cs typeface="Times New Roman" panose="02020603050405020304" pitchFamily="18" charset="0"/>
              </a:rPr>
              <a:t>здійснення</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заходів</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необхідних</a:t>
            </a:r>
            <a:r>
              <a:rPr lang="ru-RU" sz="1000" dirty="0">
                <a:latin typeface="Times New Roman" panose="02020603050405020304" pitchFamily="18" charset="0"/>
                <a:cs typeface="Times New Roman" panose="02020603050405020304" pitchFamily="18" charset="0"/>
              </a:rPr>
              <a:t> для </a:t>
            </a:r>
            <a:r>
              <a:rPr lang="ru-RU" sz="1000" dirty="0" err="1">
                <a:latin typeface="Times New Roman" panose="02020603050405020304" pitchFamily="18" charset="0"/>
                <a:cs typeface="Times New Roman" panose="02020603050405020304" pitchFamily="18" charset="0"/>
              </a:rPr>
              <a:t>забезпечення</a:t>
            </a:r>
            <a:r>
              <a:rPr lang="ru-RU" sz="1000" dirty="0">
                <a:latin typeface="Times New Roman" panose="02020603050405020304" pitchFamily="18" charset="0"/>
                <a:cs typeface="Times New Roman" panose="02020603050405020304" pitchFamily="18" charset="0"/>
              </a:rPr>
              <a:t> оборони </a:t>
            </a:r>
            <a:r>
              <a:rPr lang="ru-RU" sz="1000" dirty="0" err="1">
                <a:latin typeface="Times New Roman" panose="02020603050405020304" pitchFamily="18" charset="0"/>
                <a:cs typeface="Times New Roman" panose="02020603050405020304" pitchFamily="18" charset="0"/>
              </a:rPr>
              <a:t>України</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захисту</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безпеки</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населення</a:t>
            </a:r>
            <a:r>
              <a:rPr lang="ru-RU" sz="1000" dirty="0">
                <a:latin typeface="Times New Roman" panose="02020603050405020304" pitchFamily="18" charset="0"/>
                <a:cs typeface="Times New Roman" panose="02020603050405020304" pitchFamily="18" charset="0"/>
              </a:rPr>
              <a:t> та </a:t>
            </a:r>
            <a:r>
              <a:rPr lang="ru-RU" sz="1000" dirty="0" err="1">
                <a:latin typeface="Times New Roman" panose="02020603050405020304" pitchFamily="18" charset="0"/>
                <a:cs typeface="Times New Roman" panose="02020603050405020304" pitchFamily="18" charset="0"/>
              </a:rPr>
              <a:t>інтересів</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держави</a:t>
            </a:r>
            <a:r>
              <a:rPr lang="ru-RU" sz="1000" dirty="0">
                <a:latin typeface="Times New Roman" panose="02020603050405020304" pitchFamily="18" charset="0"/>
                <a:cs typeface="Times New Roman" panose="02020603050405020304" pitchFamily="18" charset="0"/>
              </a:rPr>
              <a:t> у </a:t>
            </a:r>
            <a:r>
              <a:rPr lang="ru-RU" sz="1000" dirty="0" err="1">
                <a:latin typeface="Times New Roman" panose="02020603050405020304" pitchFamily="18" charset="0"/>
                <a:cs typeface="Times New Roman" panose="02020603050405020304" pitchFamily="18" charset="0"/>
              </a:rPr>
              <a:t>зв’язку</a:t>
            </a:r>
            <a:r>
              <a:rPr lang="ru-RU" sz="1000" dirty="0">
                <a:latin typeface="Times New Roman" panose="02020603050405020304" pitchFamily="18" charset="0"/>
                <a:cs typeface="Times New Roman" panose="02020603050405020304" pitchFamily="18" charset="0"/>
              </a:rPr>
              <a:t> з </a:t>
            </a:r>
            <a:r>
              <a:rPr lang="ru-RU" sz="1000" dirty="0" err="1">
                <a:latin typeface="Times New Roman" panose="02020603050405020304" pitchFamily="18" charset="0"/>
                <a:cs typeface="Times New Roman" panose="02020603050405020304" pitchFamily="18" charset="0"/>
              </a:rPr>
              <a:t>військовою</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агресією</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Російської</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Федерації</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проти</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України</a:t>
            </a:r>
            <a:r>
              <a:rPr lang="ru-RU" sz="1000" dirty="0">
                <a:latin typeface="Times New Roman" panose="02020603050405020304" pitchFamily="18" charset="0"/>
                <a:cs typeface="Times New Roman" panose="02020603050405020304" pitchFamily="18" charset="0"/>
              </a:rPr>
              <a:t> та/</a:t>
            </a:r>
            <a:r>
              <a:rPr lang="ru-RU" sz="1000" dirty="0" err="1">
                <a:latin typeface="Times New Roman" panose="02020603050405020304" pitchFamily="18" charset="0"/>
                <a:cs typeface="Times New Roman" panose="02020603050405020304" pitchFamily="18" charset="0"/>
              </a:rPr>
              <a:t>або</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іншої</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країни</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проти</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України</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бойових</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дій</a:t>
            </a:r>
            <a:r>
              <a:rPr lang="ru-RU" sz="1000" dirty="0">
                <a:latin typeface="Times New Roman" panose="02020603050405020304" pitchFamily="18" charset="0"/>
                <a:cs typeface="Times New Roman" panose="02020603050405020304" pitchFamily="18" charset="0"/>
              </a:rPr>
              <a:t> та </a:t>
            </a:r>
            <a:r>
              <a:rPr lang="ru-RU" sz="1000" dirty="0" err="1">
                <a:latin typeface="Times New Roman" panose="02020603050405020304" pitchFamily="18" charset="0"/>
                <a:cs typeface="Times New Roman" panose="02020603050405020304" pitchFamily="18" charset="0"/>
              </a:rPr>
              <a:t>збройного</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конфлікту</a:t>
            </a:r>
            <a:endParaRPr lang="x-none" sz="1000" dirty="0">
              <a:latin typeface="Times New Roman" panose="02020603050405020304" pitchFamily="18" charset="0"/>
              <a:cs typeface="Times New Roman" panose="02020603050405020304" pitchFamily="18" charset="0"/>
            </a:endParaRPr>
          </a:p>
        </p:txBody>
      </p:sp>
      <p:pic>
        <p:nvPicPr>
          <p:cNvPr id="17" name="Рисунок 16">
            <a:extLst>
              <a:ext uri="{FF2B5EF4-FFF2-40B4-BE49-F238E27FC236}">
                <a16:creationId xmlns:a16="http://schemas.microsoft.com/office/drawing/2014/main" xmlns="" id="{7EDCC628-E980-A3D0-130E-8575ECCA5AFA}"/>
              </a:ext>
            </a:extLst>
          </p:cNvPr>
          <p:cNvPicPr>
            <a:picLocks noChangeAspect="1"/>
          </p:cNvPicPr>
          <p:nvPr/>
        </p:nvPicPr>
        <p:blipFill>
          <a:blip r:embed="rId8"/>
          <a:stretch>
            <a:fillRect/>
          </a:stretch>
        </p:blipFill>
        <p:spPr>
          <a:xfrm>
            <a:off x="6247918" y="1927500"/>
            <a:ext cx="2109399" cy="1060796"/>
          </a:xfrm>
          <a:prstGeom prst="rect">
            <a:avLst/>
          </a:prstGeom>
        </p:spPr>
      </p:pic>
      <p:pic>
        <p:nvPicPr>
          <p:cNvPr id="19" name="Рисунок 18">
            <a:extLst>
              <a:ext uri="{FF2B5EF4-FFF2-40B4-BE49-F238E27FC236}">
                <a16:creationId xmlns:a16="http://schemas.microsoft.com/office/drawing/2014/main" xmlns="" id="{ED98CBAD-B652-4007-E9D8-D2B7FD7A8E35}"/>
              </a:ext>
            </a:extLst>
          </p:cNvPr>
          <p:cNvPicPr>
            <a:picLocks noChangeAspect="1"/>
          </p:cNvPicPr>
          <p:nvPr/>
        </p:nvPicPr>
        <p:blipFill>
          <a:blip r:embed="rId8"/>
          <a:stretch>
            <a:fillRect/>
          </a:stretch>
        </p:blipFill>
        <p:spPr>
          <a:xfrm>
            <a:off x="6261100" y="3323200"/>
            <a:ext cx="2109399" cy="1060796"/>
          </a:xfrm>
          <a:prstGeom prst="rect">
            <a:avLst/>
          </a:prstGeom>
        </p:spPr>
      </p:pic>
      <p:pic>
        <p:nvPicPr>
          <p:cNvPr id="20" name="Рисунок 19">
            <a:extLst>
              <a:ext uri="{FF2B5EF4-FFF2-40B4-BE49-F238E27FC236}">
                <a16:creationId xmlns:a16="http://schemas.microsoft.com/office/drawing/2014/main" xmlns="" id="{EF9AFE62-2028-D55A-5AC9-F16A3B3A722B}"/>
              </a:ext>
            </a:extLst>
          </p:cNvPr>
          <p:cNvPicPr>
            <a:picLocks noChangeAspect="1"/>
          </p:cNvPicPr>
          <p:nvPr/>
        </p:nvPicPr>
        <p:blipFill>
          <a:blip r:embed="rId8"/>
          <a:stretch>
            <a:fillRect/>
          </a:stretch>
        </p:blipFill>
        <p:spPr>
          <a:xfrm>
            <a:off x="6269038" y="4944536"/>
            <a:ext cx="2109399" cy="1060796"/>
          </a:xfrm>
          <a:prstGeom prst="rect">
            <a:avLst/>
          </a:prstGeom>
        </p:spPr>
      </p:pic>
      <p:pic>
        <p:nvPicPr>
          <p:cNvPr id="2" name="Рисунок 1">
            <a:extLst>
              <a:ext uri="{FF2B5EF4-FFF2-40B4-BE49-F238E27FC236}">
                <a16:creationId xmlns:a16="http://schemas.microsoft.com/office/drawing/2014/main" xmlns="" id="{63F32623-0A6B-A62A-3DF5-66BE6726AC03}"/>
              </a:ext>
            </a:extLst>
          </p:cNvPr>
          <p:cNvPicPr>
            <a:picLocks noChangeAspect="1"/>
          </p:cNvPicPr>
          <p:nvPr/>
        </p:nvPicPr>
        <p:blipFill>
          <a:blip r:embed="rId9"/>
          <a:stretch>
            <a:fillRect/>
          </a:stretch>
        </p:blipFill>
        <p:spPr>
          <a:xfrm>
            <a:off x="-84777" y="3286181"/>
            <a:ext cx="2072820" cy="1450974"/>
          </a:xfrm>
          <a:prstGeom prst="rect">
            <a:avLst/>
          </a:prstGeom>
        </p:spPr>
      </p:pic>
      <p:pic>
        <p:nvPicPr>
          <p:cNvPr id="4" name="Рисунок 3">
            <a:extLst>
              <a:ext uri="{FF2B5EF4-FFF2-40B4-BE49-F238E27FC236}">
                <a16:creationId xmlns:a16="http://schemas.microsoft.com/office/drawing/2014/main" xmlns="" id="{701234FD-CB0F-9443-493A-9DEC235384BC}"/>
              </a:ext>
            </a:extLst>
          </p:cNvPr>
          <p:cNvPicPr>
            <a:picLocks noChangeAspect="1"/>
          </p:cNvPicPr>
          <p:nvPr/>
        </p:nvPicPr>
        <p:blipFill>
          <a:blip r:embed="rId9"/>
          <a:stretch>
            <a:fillRect/>
          </a:stretch>
        </p:blipFill>
        <p:spPr>
          <a:xfrm>
            <a:off x="-53448" y="4737155"/>
            <a:ext cx="2072820" cy="1450974"/>
          </a:xfrm>
          <a:prstGeom prst="rect">
            <a:avLst/>
          </a:prstGeom>
        </p:spPr>
      </p:pic>
      <p:pic>
        <p:nvPicPr>
          <p:cNvPr id="11" name="Рисунок 10">
            <a:extLst>
              <a:ext uri="{FF2B5EF4-FFF2-40B4-BE49-F238E27FC236}">
                <a16:creationId xmlns:a16="http://schemas.microsoft.com/office/drawing/2014/main" xmlns="" id="{7EA2C1D5-63B2-F255-8A92-32859DD8E473}"/>
              </a:ext>
            </a:extLst>
          </p:cNvPr>
          <p:cNvPicPr>
            <a:picLocks noChangeAspect="1"/>
          </p:cNvPicPr>
          <p:nvPr/>
        </p:nvPicPr>
        <p:blipFill>
          <a:blip r:embed="rId10"/>
          <a:stretch>
            <a:fillRect/>
          </a:stretch>
        </p:blipFill>
        <p:spPr>
          <a:xfrm>
            <a:off x="8501460" y="5322188"/>
            <a:ext cx="1920406" cy="384081"/>
          </a:xfrm>
          <a:prstGeom prst="rect">
            <a:avLst/>
          </a:prstGeom>
        </p:spPr>
      </p:pic>
      <p:pic>
        <p:nvPicPr>
          <p:cNvPr id="12" name="Рисунок 11">
            <a:extLst>
              <a:ext uri="{FF2B5EF4-FFF2-40B4-BE49-F238E27FC236}">
                <a16:creationId xmlns:a16="http://schemas.microsoft.com/office/drawing/2014/main" xmlns="" id="{76CFB28C-AF80-F937-D9A5-05A99838DF08}"/>
              </a:ext>
            </a:extLst>
          </p:cNvPr>
          <p:cNvPicPr>
            <a:picLocks noChangeAspect="1"/>
          </p:cNvPicPr>
          <p:nvPr/>
        </p:nvPicPr>
        <p:blipFill>
          <a:blip r:embed="rId10"/>
          <a:stretch>
            <a:fillRect/>
          </a:stretch>
        </p:blipFill>
        <p:spPr>
          <a:xfrm>
            <a:off x="8487974" y="3722734"/>
            <a:ext cx="1920406" cy="384081"/>
          </a:xfrm>
          <a:prstGeom prst="rect">
            <a:avLst/>
          </a:prstGeom>
        </p:spPr>
      </p:pic>
      <p:pic>
        <p:nvPicPr>
          <p:cNvPr id="13" name="Рисунок 12">
            <a:extLst>
              <a:ext uri="{FF2B5EF4-FFF2-40B4-BE49-F238E27FC236}">
                <a16:creationId xmlns:a16="http://schemas.microsoft.com/office/drawing/2014/main" xmlns="" id="{1947C06D-9F48-2028-50E4-545C1B796F94}"/>
              </a:ext>
            </a:extLst>
          </p:cNvPr>
          <p:cNvPicPr>
            <a:picLocks noChangeAspect="1"/>
          </p:cNvPicPr>
          <p:nvPr/>
        </p:nvPicPr>
        <p:blipFill>
          <a:blip r:embed="rId10"/>
          <a:stretch>
            <a:fillRect/>
          </a:stretch>
        </p:blipFill>
        <p:spPr>
          <a:xfrm>
            <a:off x="8518994" y="2228404"/>
            <a:ext cx="1920406" cy="384081"/>
          </a:xfrm>
          <a:prstGeom prst="rect">
            <a:avLst/>
          </a:prstGeom>
        </p:spPr>
      </p:pic>
    </p:spTree>
    <p:extLst>
      <p:ext uri="{BB962C8B-B14F-4D97-AF65-F5344CB8AC3E}">
        <p14:creationId xmlns:p14="http://schemas.microsoft.com/office/powerpoint/2010/main" val="190154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BCBAFDD-4311-C930-E026-B0FEA3C32505}"/>
            </a:ext>
          </a:extLst>
        </p:cNvPr>
        <p:cNvGrpSpPr/>
        <p:nvPr/>
      </p:nvGrpSpPr>
      <p:grpSpPr>
        <a:xfrm>
          <a:off x="0" y="0"/>
          <a:ext cx="0" cy="0"/>
          <a:chOff x="0" y="0"/>
          <a:chExt cx="0" cy="0"/>
        </a:xfrm>
      </p:grpSpPr>
      <p:pic>
        <p:nvPicPr>
          <p:cNvPr id="26625" name="Google Shape;119;p4">
            <a:extLst>
              <a:ext uri="{FF2B5EF4-FFF2-40B4-BE49-F238E27FC236}">
                <a16:creationId xmlns:a16="http://schemas.microsoft.com/office/drawing/2014/main" xmlns="" id="{8DE75DC6-563E-290E-6DD2-C6BE0E8A5994}"/>
              </a:ext>
            </a:extLst>
          </p:cNvPr>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26626" name="Google Shape;120;p4">
            <a:extLst>
              <a:ext uri="{FF2B5EF4-FFF2-40B4-BE49-F238E27FC236}">
                <a16:creationId xmlns:a16="http://schemas.microsoft.com/office/drawing/2014/main" xmlns="" id="{C25C1D53-75FB-5803-2393-7A8655A84194}"/>
              </a:ext>
            </a:extLst>
          </p:cNvPr>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26627" name="Google Shape;121;p4">
            <a:extLst>
              <a:ext uri="{FF2B5EF4-FFF2-40B4-BE49-F238E27FC236}">
                <a16:creationId xmlns:a16="http://schemas.microsoft.com/office/drawing/2014/main" xmlns="" id="{37AD8757-E266-3399-F10F-E395CDF4BD8D}"/>
              </a:ext>
            </a:extLst>
          </p:cNvPr>
          <p:cNvPicPr preferRelativeResize="0">
            <a:picLocks noChangeAspect="1" noChangeArrowheads="1"/>
          </p:cNvPicPr>
          <p:nvPr/>
        </p:nvPicPr>
        <p:blipFill>
          <a:blip r:embed="rId4"/>
          <a:srcRect/>
          <a:stretch>
            <a:fillRect/>
          </a:stretch>
        </p:blipFill>
        <p:spPr bwMode="auto">
          <a:xfrm>
            <a:off x="0" y="0"/>
            <a:ext cx="5219700" cy="914400"/>
          </a:xfrm>
          <a:prstGeom prst="rect">
            <a:avLst/>
          </a:prstGeom>
          <a:noFill/>
          <a:ln w="9525">
            <a:noFill/>
            <a:miter lim="800000"/>
            <a:headEnd/>
            <a:tailEnd/>
          </a:ln>
        </p:spPr>
      </p:pic>
      <p:pic>
        <p:nvPicPr>
          <p:cNvPr id="26628" name="Google Shape;122;p4">
            <a:extLst>
              <a:ext uri="{FF2B5EF4-FFF2-40B4-BE49-F238E27FC236}">
                <a16:creationId xmlns:a16="http://schemas.microsoft.com/office/drawing/2014/main" xmlns="" id="{C1D72FF3-9D39-ACC0-A5A9-DA4DFABA0D59}"/>
              </a:ext>
            </a:extLst>
          </p:cNvPr>
          <p:cNvPicPr preferRelativeResize="0">
            <a:picLocks noChangeAspect="1" noChangeArrowheads="1"/>
          </p:cNvPicPr>
          <p:nvPr/>
        </p:nvPicPr>
        <p:blipFill>
          <a:blip r:embed="rId5"/>
          <a:srcRect/>
          <a:stretch>
            <a:fillRect/>
          </a:stretch>
        </p:blipFill>
        <p:spPr bwMode="auto">
          <a:xfrm>
            <a:off x="77788" y="1109663"/>
            <a:ext cx="1874837" cy="542925"/>
          </a:xfrm>
          <a:prstGeom prst="rect">
            <a:avLst/>
          </a:prstGeom>
          <a:noFill/>
          <a:ln w="9525">
            <a:noFill/>
            <a:miter lim="800000"/>
            <a:headEnd/>
            <a:tailEnd/>
          </a:ln>
        </p:spPr>
      </p:pic>
      <p:pic>
        <p:nvPicPr>
          <p:cNvPr id="26629" name="Google Shape;123;p4">
            <a:extLst>
              <a:ext uri="{FF2B5EF4-FFF2-40B4-BE49-F238E27FC236}">
                <a16:creationId xmlns:a16="http://schemas.microsoft.com/office/drawing/2014/main" xmlns="" id="{663D34C1-3DC1-AE99-BA93-67E3B8FB17BC}"/>
              </a:ext>
            </a:extLst>
          </p:cNvPr>
          <p:cNvPicPr preferRelativeResize="0">
            <a:picLocks noChangeAspect="1" noChangeArrowheads="1"/>
          </p:cNvPicPr>
          <p:nvPr/>
        </p:nvPicPr>
        <p:blipFill>
          <a:blip r:embed="rId6"/>
          <a:srcRect/>
          <a:stretch>
            <a:fillRect/>
          </a:stretch>
        </p:blipFill>
        <p:spPr bwMode="auto">
          <a:xfrm>
            <a:off x="2041525" y="1109663"/>
            <a:ext cx="4041775" cy="542925"/>
          </a:xfrm>
          <a:prstGeom prst="rect">
            <a:avLst/>
          </a:prstGeom>
          <a:noFill/>
          <a:ln w="9525">
            <a:noFill/>
            <a:miter lim="800000"/>
            <a:headEnd/>
            <a:tailEnd/>
          </a:ln>
        </p:spPr>
      </p:pic>
      <p:pic>
        <p:nvPicPr>
          <p:cNvPr id="26630" name="Google Shape;124;p4">
            <a:extLst>
              <a:ext uri="{FF2B5EF4-FFF2-40B4-BE49-F238E27FC236}">
                <a16:creationId xmlns:a16="http://schemas.microsoft.com/office/drawing/2014/main" xmlns="" id="{0327E5B6-2EA9-60F0-B275-E1C1AB1A3D49}"/>
              </a:ext>
            </a:extLst>
          </p:cNvPr>
          <p:cNvPicPr preferRelativeResize="0">
            <a:picLocks noChangeAspect="1" noChangeArrowheads="1"/>
          </p:cNvPicPr>
          <p:nvPr/>
        </p:nvPicPr>
        <p:blipFill>
          <a:blip r:embed="rId7"/>
          <a:srcRect/>
          <a:stretch>
            <a:fillRect/>
          </a:stretch>
        </p:blipFill>
        <p:spPr bwMode="auto">
          <a:xfrm>
            <a:off x="6172200" y="1109663"/>
            <a:ext cx="2057400" cy="542925"/>
          </a:xfrm>
          <a:prstGeom prst="rect">
            <a:avLst/>
          </a:prstGeom>
          <a:noFill/>
          <a:ln w="9525">
            <a:noFill/>
            <a:miter lim="800000"/>
            <a:headEnd/>
            <a:tailEnd/>
          </a:ln>
        </p:spPr>
      </p:pic>
      <p:pic>
        <p:nvPicPr>
          <p:cNvPr id="26631" name="Google Shape;125;p4">
            <a:extLst>
              <a:ext uri="{FF2B5EF4-FFF2-40B4-BE49-F238E27FC236}">
                <a16:creationId xmlns:a16="http://schemas.microsoft.com/office/drawing/2014/main" xmlns="" id="{8770679A-0131-816B-501C-1749588A6C73}"/>
              </a:ext>
            </a:extLst>
          </p:cNvPr>
          <p:cNvPicPr preferRelativeResize="0">
            <a:picLocks noChangeAspect="1" noChangeArrowheads="1"/>
          </p:cNvPicPr>
          <p:nvPr/>
        </p:nvPicPr>
        <p:blipFill>
          <a:blip r:embed="rId7"/>
          <a:srcRect/>
          <a:stretch>
            <a:fillRect/>
          </a:stretch>
        </p:blipFill>
        <p:spPr bwMode="auto">
          <a:xfrm>
            <a:off x="8382000" y="1096963"/>
            <a:ext cx="2057400" cy="542925"/>
          </a:xfrm>
          <a:prstGeom prst="rect">
            <a:avLst/>
          </a:prstGeom>
          <a:noFill/>
          <a:ln w="9525">
            <a:noFill/>
            <a:miter lim="800000"/>
            <a:headEnd/>
            <a:tailEnd/>
          </a:ln>
        </p:spPr>
      </p:pic>
      <p:sp>
        <p:nvSpPr>
          <p:cNvPr id="26632" name="Google Shape;126;p4">
            <a:extLst>
              <a:ext uri="{FF2B5EF4-FFF2-40B4-BE49-F238E27FC236}">
                <a16:creationId xmlns:a16="http://schemas.microsoft.com/office/drawing/2014/main" xmlns="" id="{C24B0419-B05C-B9C1-1128-B4D6D4775881}"/>
              </a:ext>
            </a:extLst>
          </p:cNvPr>
          <p:cNvSpPr txBox="1">
            <a:spLocks noChangeArrowheads="1"/>
          </p:cNvSpPr>
          <p:nvPr/>
        </p:nvSpPr>
        <p:spPr bwMode="auto">
          <a:xfrm>
            <a:off x="542925" y="134938"/>
            <a:ext cx="4133850" cy="579437"/>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3200" b="1" dirty="0">
                <a:solidFill>
                  <a:schemeClr val="tx1"/>
                </a:solidFill>
                <a:latin typeface="Calibri" pitchFamily="34" charset="0"/>
                <a:sym typeface="Georgia" pitchFamily="18" charset="0"/>
              </a:rPr>
              <a:t>Соціальний захист</a:t>
            </a:r>
            <a:endParaRPr lang="en-US" b="1" dirty="0">
              <a:solidFill>
                <a:schemeClr val="tx1"/>
              </a:solidFill>
              <a:latin typeface="Calibri" pitchFamily="34" charset="0"/>
            </a:endParaRPr>
          </a:p>
        </p:txBody>
      </p:sp>
      <p:pic>
        <p:nvPicPr>
          <p:cNvPr id="26633" name="Google Shape;127;p4">
            <a:extLst>
              <a:ext uri="{FF2B5EF4-FFF2-40B4-BE49-F238E27FC236}">
                <a16:creationId xmlns:a16="http://schemas.microsoft.com/office/drawing/2014/main" xmlns="" id="{8C79E978-D0DA-9644-605A-9F28348E719B}"/>
              </a:ext>
            </a:extLst>
          </p:cNvPr>
          <p:cNvPicPr preferRelativeResize="0">
            <a:picLocks noChangeAspect="1" noChangeArrowheads="1"/>
          </p:cNvPicPr>
          <p:nvPr/>
        </p:nvPicPr>
        <p:blipFill>
          <a:blip r:embed="rId5"/>
          <a:srcRect/>
          <a:stretch>
            <a:fillRect/>
          </a:stretch>
        </p:blipFill>
        <p:spPr bwMode="auto">
          <a:xfrm>
            <a:off x="0" y="1835150"/>
            <a:ext cx="1958975" cy="1327150"/>
          </a:xfrm>
          <a:prstGeom prst="rect">
            <a:avLst/>
          </a:prstGeom>
          <a:noFill/>
          <a:ln w="9525">
            <a:noFill/>
            <a:miter lim="800000"/>
            <a:headEnd/>
            <a:tailEnd/>
          </a:ln>
        </p:spPr>
      </p:pic>
      <p:pic>
        <p:nvPicPr>
          <p:cNvPr id="26634" name="Google Shape;128;p4">
            <a:extLst>
              <a:ext uri="{FF2B5EF4-FFF2-40B4-BE49-F238E27FC236}">
                <a16:creationId xmlns:a16="http://schemas.microsoft.com/office/drawing/2014/main" xmlns="" id="{99CBE47C-7040-F099-C94F-66D26E6B928A}"/>
              </a:ext>
            </a:extLst>
          </p:cNvPr>
          <p:cNvPicPr preferRelativeResize="0">
            <a:picLocks noChangeAspect="1" noChangeArrowheads="1"/>
          </p:cNvPicPr>
          <p:nvPr/>
        </p:nvPicPr>
        <p:blipFill>
          <a:blip r:embed="rId6"/>
          <a:srcRect/>
          <a:stretch>
            <a:fillRect/>
          </a:stretch>
        </p:blipFill>
        <p:spPr bwMode="auto">
          <a:xfrm>
            <a:off x="2128838" y="1797050"/>
            <a:ext cx="3984625" cy="1319213"/>
          </a:xfrm>
          <a:prstGeom prst="rect">
            <a:avLst/>
          </a:prstGeom>
          <a:noFill/>
          <a:ln w="9525">
            <a:noFill/>
            <a:miter lim="800000"/>
            <a:headEnd/>
            <a:tailEnd/>
          </a:ln>
        </p:spPr>
      </p:pic>
      <p:pic>
        <p:nvPicPr>
          <p:cNvPr id="26635" name="Google Shape;129;p4">
            <a:extLst>
              <a:ext uri="{FF2B5EF4-FFF2-40B4-BE49-F238E27FC236}">
                <a16:creationId xmlns:a16="http://schemas.microsoft.com/office/drawing/2014/main" xmlns="" id="{582F7E10-2DF1-D519-92B4-0FC5ED9C98AB}"/>
              </a:ext>
            </a:extLst>
          </p:cNvPr>
          <p:cNvPicPr preferRelativeResize="0">
            <a:picLocks noChangeAspect="1" noChangeArrowheads="1"/>
          </p:cNvPicPr>
          <p:nvPr/>
        </p:nvPicPr>
        <p:blipFill>
          <a:blip r:embed="rId7"/>
          <a:srcRect/>
          <a:stretch>
            <a:fillRect/>
          </a:stretch>
        </p:blipFill>
        <p:spPr bwMode="auto">
          <a:xfrm>
            <a:off x="6211888" y="1810696"/>
            <a:ext cx="2057400" cy="1282700"/>
          </a:xfrm>
          <a:prstGeom prst="rect">
            <a:avLst/>
          </a:prstGeom>
          <a:noFill/>
          <a:ln w="9525">
            <a:noFill/>
            <a:miter lim="800000"/>
            <a:headEnd/>
            <a:tailEnd/>
          </a:ln>
        </p:spPr>
      </p:pic>
      <p:pic>
        <p:nvPicPr>
          <p:cNvPr id="26636" name="Google Shape;130;p4">
            <a:extLst>
              <a:ext uri="{FF2B5EF4-FFF2-40B4-BE49-F238E27FC236}">
                <a16:creationId xmlns:a16="http://schemas.microsoft.com/office/drawing/2014/main" xmlns="" id="{3D4879A1-B4DC-D03F-DBDD-02B6BF6ED04C}"/>
              </a:ext>
            </a:extLst>
          </p:cNvPr>
          <p:cNvPicPr preferRelativeResize="0">
            <a:picLocks noChangeAspect="1" noChangeArrowheads="1"/>
          </p:cNvPicPr>
          <p:nvPr/>
        </p:nvPicPr>
        <p:blipFill>
          <a:blip r:embed="rId7"/>
          <a:srcRect/>
          <a:stretch>
            <a:fillRect/>
          </a:stretch>
        </p:blipFill>
        <p:spPr bwMode="auto">
          <a:xfrm>
            <a:off x="8382000" y="1860550"/>
            <a:ext cx="2057400" cy="1206500"/>
          </a:xfrm>
          <a:prstGeom prst="rect">
            <a:avLst/>
          </a:prstGeom>
          <a:noFill/>
          <a:ln w="9525">
            <a:noFill/>
            <a:miter lim="800000"/>
            <a:headEnd/>
            <a:tailEnd/>
          </a:ln>
        </p:spPr>
      </p:pic>
      <p:sp>
        <p:nvSpPr>
          <p:cNvPr id="26637" name="Google Shape;153;p4">
            <a:extLst>
              <a:ext uri="{FF2B5EF4-FFF2-40B4-BE49-F238E27FC236}">
                <a16:creationId xmlns:a16="http://schemas.microsoft.com/office/drawing/2014/main" xmlns="" id="{4E9D80AB-94DC-6C6D-B5AB-1A22041678FE}"/>
              </a:ext>
            </a:extLst>
          </p:cNvPr>
          <p:cNvSpPr txBox="1">
            <a:spLocks noChangeArrowheads="1"/>
          </p:cNvSpPr>
          <p:nvPr/>
        </p:nvSpPr>
        <p:spPr bwMode="auto">
          <a:xfrm>
            <a:off x="2146300" y="3311525"/>
            <a:ext cx="36830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6639" name="Google Shape;155;p4">
            <a:extLst>
              <a:ext uri="{FF2B5EF4-FFF2-40B4-BE49-F238E27FC236}">
                <a16:creationId xmlns:a16="http://schemas.microsoft.com/office/drawing/2014/main" xmlns="" id="{76C8AE61-6B4C-E078-46F6-9E1B6F510C10}"/>
              </a:ext>
            </a:extLst>
          </p:cNvPr>
          <p:cNvSpPr txBox="1">
            <a:spLocks noChangeArrowheads="1"/>
          </p:cNvSpPr>
          <p:nvPr/>
        </p:nvSpPr>
        <p:spPr bwMode="auto">
          <a:xfrm>
            <a:off x="8350251" y="3481443"/>
            <a:ext cx="1731962"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6640" name="Google Shape;156;p4">
            <a:extLst>
              <a:ext uri="{FF2B5EF4-FFF2-40B4-BE49-F238E27FC236}">
                <a16:creationId xmlns:a16="http://schemas.microsoft.com/office/drawing/2014/main" xmlns="" id="{C8F325E0-6938-13BC-3E64-B309C0164906}"/>
              </a:ext>
            </a:extLst>
          </p:cNvPr>
          <p:cNvSpPr txBox="1">
            <a:spLocks noChangeArrowheads="1"/>
          </p:cNvSpPr>
          <p:nvPr/>
        </p:nvSpPr>
        <p:spPr bwMode="auto">
          <a:xfrm>
            <a:off x="0" y="1135063"/>
            <a:ext cx="2025650" cy="58102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dirty="0">
                <a:solidFill>
                  <a:schemeClr val="tx1"/>
                </a:solidFill>
                <a:latin typeface="Calibri" pitchFamily="34" charset="0"/>
                <a:cs typeface="Calibri" pitchFamily="34" charset="0"/>
                <a:sym typeface="Calibri" pitchFamily="34" charset="0"/>
              </a:rPr>
              <a:t>Заклад/установа, що надає послуги</a:t>
            </a:r>
            <a:endParaRPr lang="en-US" sz="1600" b="1" dirty="0">
              <a:solidFill>
                <a:schemeClr val="tx1"/>
              </a:solidFill>
              <a:latin typeface="Calibri" pitchFamily="34" charset="0"/>
              <a:cs typeface="Calibri" pitchFamily="34" charset="0"/>
              <a:sym typeface="Calibri" pitchFamily="34" charset="0"/>
            </a:endParaRPr>
          </a:p>
        </p:txBody>
      </p:sp>
      <p:sp>
        <p:nvSpPr>
          <p:cNvPr id="26641" name="Google Shape;157;p4">
            <a:extLst>
              <a:ext uri="{FF2B5EF4-FFF2-40B4-BE49-F238E27FC236}">
                <a16:creationId xmlns:a16="http://schemas.microsoft.com/office/drawing/2014/main" xmlns="" id="{03995484-D909-2931-CE19-F6579BA14079}"/>
              </a:ext>
            </a:extLst>
          </p:cNvPr>
          <p:cNvSpPr>
            <a:spLocks noChangeArrowheads="1"/>
          </p:cNvSpPr>
          <p:nvPr/>
        </p:nvSpPr>
        <p:spPr bwMode="auto">
          <a:xfrm>
            <a:off x="2600325" y="1182688"/>
            <a:ext cx="23860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Види послуг, сервісів</a:t>
            </a:r>
            <a:endParaRPr lang="en-US" sz="1600" b="1">
              <a:solidFill>
                <a:schemeClr val="tx1"/>
              </a:solidFill>
              <a:latin typeface="Calibri" pitchFamily="34" charset="0"/>
              <a:cs typeface="Calibri" pitchFamily="34" charset="0"/>
              <a:sym typeface="Calibri" pitchFamily="34" charset="0"/>
            </a:endParaRPr>
          </a:p>
        </p:txBody>
      </p:sp>
      <p:sp>
        <p:nvSpPr>
          <p:cNvPr id="26642" name="Google Shape;158;p4">
            <a:extLst>
              <a:ext uri="{FF2B5EF4-FFF2-40B4-BE49-F238E27FC236}">
                <a16:creationId xmlns:a16="http://schemas.microsoft.com/office/drawing/2014/main" xmlns="" id="{BE7F2E81-4883-E13E-E064-7A851BD0B69C}"/>
              </a:ext>
            </a:extLst>
          </p:cNvPr>
          <p:cNvSpPr>
            <a:spLocks noChangeArrowheads="1"/>
          </p:cNvSpPr>
          <p:nvPr/>
        </p:nvSpPr>
        <p:spPr bwMode="auto">
          <a:xfrm>
            <a:off x="6261100" y="1204913"/>
            <a:ext cx="18653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a:solidFill>
                <a:schemeClr val="tx1"/>
              </a:solidFill>
              <a:latin typeface="Calibri" pitchFamily="34" charset="0"/>
              <a:cs typeface="Calibri" pitchFamily="34" charset="0"/>
              <a:sym typeface="Calibri" pitchFamily="34" charset="0"/>
            </a:endParaRPr>
          </a:p>
        </p:txBody>
      </p:sp>
      <p:sp>
        <p:nvSpPr>
          <p:cNvPr id="26643" name="Google Shape;159;p4">
            <a:extLst>
              <a:ext uri="{FF2B5EF4-FFF2-40B4-BE49-F238E27FC236}">
                <a16:creationId xmlns:a16="http://schemas.microsoft.com/office/drawing/2014/main" xmlns="" id="{19A17E91-5374-C86F-6D79-458601A21790}"/>
              </a:ext>
            </a:extLst>
          </p:cNvPr>
          <p:cNvSpPr>
            <a:spLocks noChangeArrowheads="1"/>
          </p:cNvSpPr>
          <p:nvPr/>
        </p:nvSpPr>
        <p:spPr bwMode="auto">
          <a:xfrm>
            <a:off x="8621713" y="1219200"/>
            <a:ext cx="1184275"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Телефони</a:t>
            </a:r>
            <a:endParaRPr lang="en-US" sz="1600">
              <a:solidFill>
                <a:schemeClr val="tx1"/>
              </a:solidFill>
              <a:latin typeface="Calibri" pitchFamily="34" charset="0"/>
              <a:cs typeface="Calibri" pitchFamily="34" charset="0"/>
              <a:sym typeface="Calibri" pitchFamily="34" charset="0"/>
            </a:endParaRPr>
          </a:p>
        </p:txBody>
      </p:sp>
      <p:sp>
        <p:nvSpPr>
          <p:cNvPr id="26644" name="Google Shape;169;p4">
            <a:extLst>
              <a:ext uri="{FF2B5EF4-FFF2-40B4-BE49-F238E27FC236}">
                <a16:creationId xmlns:a16="http://schemas.microsoft.com/office/drawing/2014/main" xmlns="" id="{742D33D1-F825-BB10-3950-0797AF538258}"/>
              </a:ext>
            </a:extLst>
          </p:cNvPr>
          <p:cNvSpPr>
            <a:spLocks noChangeArrowheads="1"/>
          </p:cNvSpPr>
          <p:nvPr/>
        </p:nvSpPr>
        <p:spPr bwMode="auto">
          <a:xfrm>
            <a:off x="1428750" y="4945063"/>
            <a:ext cx="52197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6645" name="Google Shape;176;p4">
            <a:extLst>
              <a:ext uri="{FF2B5EF4-FFF2-40B4-BE49-F238E27FC236}">
                <a16:creationId xmlns:a16="http://schemas.microsoft.com/office/drawing/2014/main" xmlns="" id="{26D7E692-D3AF-3FF7-B730-32DECD46FE7D}"/>
              </a:ext>
            </a:extLst>
          </p:cNvPr>
          <p:cNvSpPr txBox="1">
            <a:spLocks noChangeArrowheads="1"/>
          </p:cNvSpPr>
          <p:nvPr/>
        </p:nvSpPr>
        <p:spPr bwMode="auto">
          <a:xfrm>
            <a:off x="8550275" y="3335338"/>
            <a:ext cx="1731963"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6646" name="Google Shape;178;p4">
            <a:extLst>
              <a:ext uri="{FF2B5EF4-FFF2-40B4-BE49-F238E27FC236}">
                <a16:creationId xmlns:a16="http://schemas.microsoft.com/office/drawing/2014/main" xmlns="" id="{63D7C720-0AFC-FB26-438D-652944D3EBDB}"/>
              </a:ext>
            </a:extLst>
          </p:cNvPr>
          <p:cNvSpPr txBox="1">
            <a:spLocks noChangeArrowheads="1"/>
          </p:cNvSpPr>
          <p:nvPr/>
        </p:nvSpPr>
        <p:spPr bwMode="auto">
          <a:xfrm>
            <a:off x="8550275" y="4822825"/>
            <a:ext cx="1731963" cy="579438"/>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6647" name="Google Shape;184;p4">
            <a:extLst>
              <a:ext uri="{FF2B5EF4-FFF2-40B4-BE49-F238E27FC236}">
                <a16:creationId xmlns:a16="http://schemas.microsoft.com/office/drawing/2014/main" xmlns="" id="{C0F121DC-2C5B-D7CF-B98D-617BE9671C88}"/>
              </a:ext>
            </a:extLst>
          </p:cNvPr>
          <p:cNvSpPr>
            <a:spLocks noChangeArrowheads="1"/>
          </p:cNvSpPr>
          <p:nvPr/>
        </p:nvSpPr>
        <p:spPr bwMode="auto">
          <a:xfrm>
            <a:off x="2316163" y="5772150"/>
            <a:ext cx="3548062" cy="30480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b="1">
              <a:solidFill>
                <a:schemeClr val="tx1"/>
              </a:solidFill>
              <a:latin typeface="Calibri" pitchFamily="34" charset="0"/>
              <a:cs typeface="Calibri" pitchFamily="34" charset="0"/>
              <a:sym typeface="Calibri" pitchFamily="34" charset="0"/>
            </a:endParaRPr>
          </a:p>
        </p:txBody>
      </p:sp>
      <p:pic>
        <p:nvPicPr>
          <p:cNvPr id="26649" name="Google Shape;130;p4">
            <a:extLst>
              <a:ext uri="{FF2B5EF4-FFF2-40B4-BE49-F238E27FC236}">
                <a16:creationId xmlns:a16="http://schemas.microsoft.com/office/drawing/2014/main" xmlns="" id="{84B8A2ED-8A34-B172-C5EA-C41EF357BC50}"/>
              </a:ext>
            </a:extLst>
          </p:cNvPr>
          <p:cNvPicPr preferRelativeResize="0">
            <a:picLocks noChangeAspect="1" noChangeArrowheads="1"/>
          </p:cNvPicPr>
          <p:nvPr/>
        </p:nvPicPr>
        <p:blipFill>
          <a:blip r:embed="rId7"/>
          <a:srcRect/>
          <a:stretch>
            <a:fillRect/>
          </a:stretch>
        </p:blipFill>
        <p:spPr bwMode="auto">
          <a:xfrm>
            <a:off x="8382000" y="3305175"/>
            <a:ext cx="2057400" cy="1206500"/>
          </a:xfrm>
          <a:prstGeom prst="rect">
            <a:avLst/>
          </a:prstGeom>
          <a:noFill/>
          <a:ln w="9525">
            <a:noFill/>
            <a:miter lim="800000"/>
            <a:headEnd/>
            <a:tailEnd/>
          </a:ln>
        </p:spPr>
      </p:pic>
      <p:pic>
        <p:nvPicPr>
          <p:cNvPr id="26650" name="Google Shape;130;p4">
            <a:extLst>
              <a:ext uri="{FF2B5EF4-FFF2-40B4-BE49-F238E27FC236}">
                <a16:creationId xmlns:a16="http://schemas.microsoft.com/office/drawing/2014/main" xmlns="" id="{4167E44F-BDD6-67AE-4C45-5BA86FC03D87}"/>
              </a:ext>
            </a:extLst>
          </p:cNvPr>
          <p:cNvPicPr preferRelativeResize="0">
            <a:picLocks noChangeAspect="1" noChangeArrowheads="1"/>
          </p:cNvPicPr>
          <p:nvPr/>
        </p:nvPicPr>
        <p:blipFill>
          <a:blip r:embed="rId7"/>
          <a:srcRect/>
          <a:stretch>
            <a:fillRect/>
          </a:stretch>
        </p:blipFill>
        <p:spPr bwMode="auto">
          <a:xfrm>
            <a:off x="8382000" y="4818063"/>
            <a:ext cx="2057400" cy="1281112"/>
          </a:xfrm>
          <a:prstGeom prst="rect">
            <a:avLst/>
          </a:prstGeom>
          <a:noFill/>
          <a:ln w="9525">
            <a:noFill/>
            <a:miter lim="800000"/>
            <a:headEnd/>
            <a:tailEnd/>
          </a:ln>
        </p:spPr>
      </p:pic>
      <p:pic>
        <p:nvPicPr>
          <p:cNvPr id="26652" name="Google Shape;130;p4">
            <a:extLst>
              <a:ext uri="{FF2B5EF4-FFF2-40B4-BE49-F238E27FC236}">
                <a16:creationId xmlns:a16="http://schemas.microsoft.com/office/drawing/2014/main" xmlns="" id="{D0724C64-2F01-CDD2-83EB-B250336F77F8}"/>
              </a:ext>
            </a:extLst>
          </p:cNvPr>
          <p:cNvPicPr preferRelativeResize="0">
            <a:picLocks noChangeAspect="1" noChangeArrowheads="1"/>
          </p:cNvPicPr>
          <p:nvPr/>
        </p:nvPicPr>
        <p:blipFill>
          <a:blip r:embed="rId7"/>
          <a:srcRect/>
          <a:stretch>
            <a:fillRect/>
          </a:stretch>
        </p:blipFill>
        <p:spPr bwMode="auto">
          <a:xfrm>
            <a:off x="6207125" y="3303588"/>
            <a:ext cx="2057400" cy="1206500"/>
          </a:xfrm>
          <a:prstGeom prst="rect">
            <a:avLst/>
          </a:prstGeom>
          <a:noFill/>
          <a:ln w="9525">
            <a:noFill/>
            <a:miter lim="800000"/>
            <a:headEnd/>
            <a:tailEnd/>
          </a:ln>
        </p:spPr>
      </p:pic>
      <p:pic>
        <p:nvPicPr>
          <p:cNvPr id="26653" name="Google Shape;130;p4">
            <a:extLst>
              <a:ext uri="{FF2B5EF4-FFF2-40B4-BE49-F238E27FC236}">
                <a16:creationId xmlns:a16="http://schemas.microsoft.com/office/drawing/2014/main" xmlns="" id="{CE9DAB3D-0FBD-29DB-C583-2058B9B1EC78}"/>
              </a:ext>
            </a:extLst>
          </p:cNvPr>
          <p:cNvPicPr preferRelativeResize="0">
            <a:picLocks noChangeAspect="1" noChangeArrowheads="1"/>
          </p:cNvPicPr>
          <p:nvPr/>
        </p:nvPicPr>
        <p:blipFill>
          <a:blip r:embed="rId7"/>
          <a:srcRect/>
          <a:stretch>
            <a:fillRect/>
          </a:stretch>
        </p:blipFill>
        <p:spPr bwMode="auto">
          <a:xfrm>
            <a:off x="6269038" y="4832350"/>
            <a:ext cx="2052637" cy="1270000"/>
          </a:xfrm>
          <a:prstGeom prst="rect">
            <a:avLst/>
          </a:prstGeom>
          <a:noFill/>
          <a:ln w="9525">
            <a:noFill/>
            <a:miter lim="800000"/>
            <a:headEnd/>
            <a:tailEnd/>
          </a:ln>
        </p:spPr>
      </p:pic>
      <p:pic>
        <p:nvPicPr>
          <p:cNvPr id="26654" name="Google Shape;127;p4">
            <a:extLst>
              <a:ext uri="{FF2B5EF4-FFF2-40B4-BE49-F238E27FC236}">
                <a16:creationId xmlns:a16="http://schemas.microsoft.com/office/drawing/2014/main" xmlns="" id="{2F1804A0-4F24-CE70-0FB6-F2375BA8BD5E}"/>
              </a:ext>
            </a:extLst>
          </p:cNvPr>
          <p:cNvPicPr preferRelativeResize="0">
            <a:picLocks noChangeAspect="1" noChangeArrowheads="1"/>
          </p:cNvPicPr>
          <p:nvPr/>
        </p:nvPicPr>
        <p:blipFill>
          <a:blip r:embed="rId5"/>
          <a:srcRect/>
          <a:stretch>
            <a:fillRect/>
          </a:stretch>
        </p:blipFill>
        <p:spPr bwMode="auto">
          <a:xfrm>
            <a:off x="0" y="3317875"/>
            <a:ext cx="1974850" cy="1270000"/>
          </a:xfrm>
          <a:prstGeom prst="rect">
            <a:avLst/>
          </a:prstGeom>
          <a:noFill/>
          <a:ln w="9525">
            <a:noFill/>
            <a:miter lim="800000"/>
            <a:headEnd/>
            <a:tailEnd/>
          </a:ln>
        </p:spPr>
      </p:pic>
      <p:pic>
        <p:nvPicPr>
          <p:cNvPr id="26655" name="Google Shape;127;p4">
            <a:extLst>
              <a:ext uri="{FF2B5EF4-FFF2-40B4-BE49-F238E27FC236}">
                <a16:creationId xmlns:a16="http://schemas.microsoft.com/office/drawing/2014/main" xmlns="" id="{A410E4AC-0E6E-77F8-B9C2-85E55096A347}"/>
              </a:ext>
            </a:extLst>
          </p:cNvPr>
          <p:cNvPicPr preferRelativeResize="0">
            <a:picLocks noChangeAspect="1" noChangeArrowheads="1"/>
          </p:cNvPicPr>
          <p:nvPr/>
        </p:nvPicPr>
        <p:blipFill>
          <a:blip r:embed="rId5"/>
          <a:srcRect/>
          <a:stretch>
            <a:fillRect/>
          </a:stretch>
        </p:blipFill>
        <p:spPr bwMode="auto">
          <a:xfrm>
            <a:off x="0" y="4841875"/>
            <a:ext cx="2000250" cy="1270000"/>
          </a:xfrm>
          <a:prstGeom prst="rect">
            <a:avLst/>
          </a:prstGeom>
          <a:noFill/>
          <a:ln w="9525">
            <a:noFill/>
            <a:miter lim="800000"/>
            <a:headEnd/>
            <a:tailEnd/>
          </a:ln>
        </p:spPr>
      </p:pic>
      <p:pic>
        <p:nvPicPr>
          <p:cNvPr id="26656" name="Google Shape;128;p4">
            <a:extLst>
              <a:ext uri="{FF2B5EF4-FFF2-40B4-BE49-F238E27FC236}">
                <a16:creationId xmlns:a16="http://schemas.microsoft.com/office/drawing/2014/main" xmlns="" id="{7128008D-C174-A48C-3B63-4D71F404B85F}"/>
              </a:ext>
            </a:extLst>
          </p:cNvPr>
          <p:cNvPicPr preferRelativeResize="0">
            <a:picLocks noChangeAspect="1" noChangeArrowheads="1"/>
          </p:cNvPicPr>
          <p:nvPr/>
        </p:nvPicPr>
        <p:blipFill>
          <a:blip r:embed="rId6"/>
          <a:srcRect/>
          <a:stretch>
            <a:fillRect/>
          </a:stretch>
        </p:blipFill>
        <p:spPr bwMode="auto">
          <a:xfrm>
            <a:off x="2143125" y="3267075"/>
            <a:ext cx="3984625" cy="1319213"/>
          </a:xfrm>
          <a:prstGeom prst="rect">
            <a:avLst/>
          </a:prstGeom>
          <a:noFill/>
          <a:ln w="9525">
            <a:noFill/>
            <a:miter lim="800000"/>
            <a:headEnd/>
            <a:tailEnd/>
          </a:ln>
        </p:spPr>
      </p:pic>
      <p:pic>
        <p:nvPicPr>
          <p:cNvPr id="26657" name="Google Shape;128;p4">
            <a:extLst>
              <a:ext uri="{FF2B5EF4-FFF2-40B4-BE49-F238E27FC236}">
                <a16:creationId xmlns:a16="http://schemas.microsoft.com/office/drawing/2014/main" xmlns="" id="{C04123CE-73D1-61F4-AB41-32B331285300}"/>
              </a:ext>
            </a:extLst>
          </p:cNvPr>
          <p:cNvPicPr preferRelativeResize="0">
            <a:picLocks noChangeAspect="1" noChangeArrowheads="1"/>
          </p:cNvPicPr>
          <p:nvPr/>
        </p:nvPicPr>
        <p:blipFill>
          <a:blip r:embed="rId6"/>
          <a:srcRect/>
          <a:stretch>
            <a:fillRect/>
          </a:stretch>
        </p:blipFill>
        <p:spPr bwMode="auto">
          <a:xfrm>
            <a:off x="2105025" y="4883725"/>
            <a:ext cx="4092951" cy="1350771"/>
          </a:xfrm>
          <a:prstGeom prst="rect">
            <a:avLst/>
          </a:prstGeom>
          <a:noFill/>
          <a:ln w="9525">
            <a:noFill/>
            <a:miter lim="800000"/>
            <a:headEnd/>
            <a:tailEnd/>
          </a:ln>
        </p:spPr>
      </p:pic>
      <p:sp>
        <p:nvSpPr>
          <p:cNvPr id="26660" name="Rectangle 40">
            <a:extLst>
              <a:ext uri="{FF2B5EF4-FFF2-40B4-BE49-F238E27FC236}">
                <a16:creationId xmlns:a16="http://schemas.microsoft.com/office/drawing/2014/main" xmlns="" id="{D22717DE-CB7D-7987-0420-0AE5D7B9F429}"/>
              </a:ext>
            </a:extLst>
          </p:cNvPr>
          <p:cNvSpPr>
            <a:spLocks noChangeArrowheads="1"/>
          </p:cNvSpPr>
          <p:nvPr/>
        </p:nvSpPr>
        <p:spPr bwMode="auto">
          <a:xfrm>
            <a:off x="2320925" y="5014913"/>
            <a:ext cx="3717925" cy="290512"/>
          </a:xfrm>
          <a:prstGeom prst="rect">
            <a:avLst/>
          </a:prstGeom>
          <a:noFill/>
          <a:ln w="9525">
            <a:noFill/>
            <a:miter lim="800000"/>
            <a:headEnd/>
            <a:tailEnd/>
          </a:ln>
        </p:spPr>
        <p:txBody>
          <a:bodyPr>
            <a:spAutoFit/>
          </a:bodyPr>
          <a:lstStyle/>
          <a:p>
            <a:pPr>
              <a:buClr>
                <a:srgbClr val="000000"/>
              </a:buClr>
              <a:buFont typeface="Arial" charset="0"/>
              <a:buNone/>
            </a:pPr>
            <a:endParaRPr lang="ru-RU" sz="1300">
              <a:solidFill>
                <a:schemeClr val="tx1"/>
              </a:solidFill>
              <a:sym typeface="Calibri" pitchFamily="34" charset="0"/>
            </a:endParaRPr>
          </a:p>
        </p:txBody>
      </p:sp>
      <p:sp>
        <p:nvSpPr>
          <p:cNvPr id="26661" name="Rectangle 37">
            <a:extLst>
              <a:ext uri="{FF2B5EF4-FFF2-40B4-BE49-F238E27FC236}">
                <a16:creationId xmlns:a16="http://schemas.microsoft.com/office/drawing/2014/main" xmlns="" id="{E6F2832D-6F4E-8C4D-B219-DB0F0D6117BE}"/>
              </a:ext>
            </a:extLst>
          </p:cNvPr>
          <p:cNvSpPr>
            <a:spLocks noChangeArrowheads="1"/>
          </p:cNvSpPr>
          <p:nvPr/>
        </p:nvSpPr>
        <p:spPr bwMode="auto">
          <a:xfrm>
            <a:off x="-163513" y="1989029"/>
            <a:ext cx="2025650" cy="954107"/>
          </a:xfrm>
          <a:prstGeom prst="rect">
            <a:avLst/>
          </a:prstGeom>
          <a:noFill/>
          <a:ln w="9525">
            <a:noFill/>
            <a:miter lim="800000"/>
            <a:headEnd/>
            <a:tailEnd/>
          </a:ln>
        </p:spPr>
        <p:txBody>
          <a:bodyPr wrap="square" anchor="ctr">
            <a:spAutoFit/>
          </a:bodyPr>
          <a:lstStyle/>
          <a:p>
            <a:pPr algn="ctr"/>
            <a:r>
              <a:rPr lang="uk-UA" sz="1300" dirty="0"/>
              <a:t>    </a:t>
            </a:r>
            <a:r>
              <a:rPr lang="uk-UA" dirty="0" err="1">
                <a:latin typeface="Times New Roman" panose="02020603050405020304" pitchFamily="18" charset="0"/>
                <a:cs typeface="Times New Roman" panose="02020603050405020304" pitchFamily="18" charset="0"/>
              </a:rPr>
              <a:t>Курісовська</a:t>
            </a:r>
            <a:r>
              <a:rPr lang="uk-UA" dirty="0">
                <a:latin typeface="Times New Roman" panose="02020603050405020304" pitchFamily="18" charset="0"/>
                <a:cs typeface="Times New Roman" panose="02020603050405020304" pitchFamily="18" charset="0"/>
              </a:rPr>
              <a:t>   </a:t>
            </a:r>
          </a:p>
          <a:p>
            <a:pPr algn="ctr"/>
            <a:r>
              <a:rPr lang="uk-UA" dirty="0">
                <a:latin typeface="Times New Roman" panose="02020603050405020304" pitchFamily="18" charset="0"/>
                <a:cs typeface="Times New Roman" panose="02020603050405020304" pitchFamily="18" charset="0"/>
              </a:rPr>
              <a:t>   сільська рада   </a:t>
            </a:r>
          </a:p>
          <a:p>
            <a:pPr algn="ctr"/>
            <a:r>
              <a:rPr lang="uk-UA" dirty="0">
                <a:latin typeface="Times New Roman" panose="02020603050405020304" pitchFamily="18" charset="0"/>
                <a:cs typeface="Times New Roman" panose="02020603050405020304" pitchFamily="18" charset="0"/>
              </a:rPr>
              <a:t>    Березівського району Одеської області </a:t>
            </a:r>
            <a:endParaRPr lang="ru-RU" sz="1600" dirty="0">
              <a:latin typeface="Times New Roman" panose="02020603050405020304" pitchFamily="18" charset="0"/>
              <a:cs typeface="Times New Roman" panose="02020603050405020304" pitchFamily="18" charset="0"/>
            </a:endParaRPr>
          </a:p>
        </p:txBody>
      </p:sp>
      <p:sp>
        <p:nvSpPr>
          <p:cNvPr id="26662" name="Rectangle 38">
            <a:extLst>
              <a:ext uri="{FF2B5EF4-FFF2-40B4-BE49-F238E27FC236}">
                <a16:creationId xmlns:a16="http://schemas.microsoft.com/office/drawing/2014/main" xmlns="" id="{5DD37742-B886-1BA0-83F4-34E2ABEE004C}"/>
              </a:ext>
            </a:extLst>
          </p:cNvPr>
          <p:cNvSpPr>
            <a:spLocks noChangeArrowheads="1"/>
          </p:cNvSpPr>
          <p:nvPr/>
        </p:nvSpPr>
        <p:spPr bwMode="auto">
          <a:xfrm>
            <a:off x="2001838" y="2373168"/>
            <a:ext cx="4203700" cy="292388"/>
          </a:xfrm>
          <a:prstGeom prst="rect">
            <a:avLst/>
          </a:prstGeom>
          <a:noFill/>
          <a:ln w="9525">
            <a:noFill/>
            <a:miter lim="800000"/>
            <a:headEnd/>
            <a:tailEnd/>
          </a:ln>
        </p:spPr>
        <p:txBody>
          <a:bodyPr anchor="ctr">
            <a:spAutoFit/>
          </a:bodyPr>
          <a:lstStyle/>
          <a:p>
            <a:pPr algn="ctr"/>
            <a:endParaRPr lang="uk-UA" sz="1300" dirty="0"/>
          </a:p>
        </p:txBody>
      </p:sp>
      <p:sp>
        <p:nvSpPr>
          <p:cNvPr id="26665" name="Rectangle 42">
            <a:extLst>
              <a:ext uri="{FF2B5EF4-FFF2-40B4-BE49-F238E27FC236}">
                <a16:creationId xmlns:a16="http://schemas.microsoft.com/office/drawing/2014/main" xmlns="" id="{93DD2549-C367-9C0E-BCCD-BE721BEC2D4D}"/>
              </a:ext>
            </a:extLst>
          </p:cNvPr>
          <p:cNvSpPr>
            <a:spLocks noChangeArrowheads="1"/>
          </p:cNvSpPr>
          <p:nvPr/>
        </p:nvSpPr>
        <p:spPr bwMode="auto">
          <a:xfrm>
            <a:off x="2163763" y="3732068"/>
            <a:ext cx="3946525" cy="292388"/>
          </a:xfrm>
          <a:prstGeom prst="rect">
            <a:avLst/>
          </a:prstGeom>
          <a:noFill/>
          <a:ln w="9525">
            <a:noFill/>
            <a:miter lim="800000"/>
            <a:headEnd/>
            <a:tailEnd/>
          </a:ln>
        </p:spPr>
        <p:txBody>
          <a:bodyPr anchor="ctr">
            <a:spAutoFit/>
          </a:bodyPr>
          <a:lstStyle/>
          <a:p>
            <a:pPr algn="ctr"/>
            <a:endParaRPr lang="uk-UA" sz="1300" dirty="0"/>
          </a:p>
        </p:txBody>
      </p:sp>
      <p:sp>
        <p:nvSpPr>
          <p:cNvPr id="26666" name="Rectangle 43">
            <a:extLst>
              <a:ext uri="{FF2B5EF4-FFF2-40B4-BE49-F238E27FC236}">
                <a16:creationId xmlns:a16="http://schemas.microsoft.com/office/drawing/2014/main" xmlns="" id="{623342BD-3789-FDBE-E299-3E8777D03005}"/>
              </a:ext>
            </a:extLst>
          </p:cNvPr>
          <p:cNvSpPr>
            <a:spLocks noChangeArrowheads="1"/>
          </p:cNvSpPr>
          <p:nvPr/>
        </p:nvSpPr>
        <p:spPr bwMode="auto">
          <a:xfrm>
            <a:off x="2359025" y="5290993"/>
            <a:ext cx="3541713" cy="292388"/>
          </a:xfrm>
          <a:prstGeom prst="rect">
            <a:avLst/>
          </a:prstGeom>
          <a:noFill/>
          <a:ln w="9525">
            <a:noFill/>
            <a:miter lim="800000"/>
            <a:headEnd/>
            <a:tailEnd/>
          </a:ln>
        </p:spPr>
        <p:txBody>
          <a:bodyPr anchor="ctr">
            <a:spAutoFit/>
          </a:bodyPr>
          <a:lstStyle/>
          <a:p>
            <a:pPr algn="ctr"/>
            <a:endParaRPr lang="uk-UA" sz="1300" dirty="0"/>
          </a:p>
        </p:txBody>
      </p:sp>
      <p:sp>
        <p:nvSpPr>
          <p:cNvPr id="4" name="TextBox 3">
            <a:extLst>
              <a:ext uri="{FF2B5EF4-FFF2-40B4-BE49-F238E27FC236}">
                <a16:creationId xmlns:a16="http://schemas.microsoft.com/office/drawing/2014/main" xmlns="" id="{EE7063A7-3812-E3A3-5418-C338CF0F19BD}"/>
              </a:ext>
            </a:extLst>
          </p:cNvPr>
          <p:cNvSpPr txBox="1"/>
          <p:nvPr/>
        </p:nvSpPr>
        <p:spPr>
          <a:xfrm>
            <a:off x="2178543" y="1754043"/>
            <a:ext cx="3949207" cy="1169551"/>
          </a:xfrm>
          <a:prstGeom prst="rect">
            <a:avLst/>
          </a:prstGeom>
          <a:noFill/>
        </p:spPr>
        <p:txBody>
          <a:bodyPr wrap="square">
            <a:spAutoFit/>
          </a:bodyPr>
          <a:lstStyle/>
          <a:p>
            <a:r>
              <a:rPr lang="ru-RU" dirty="0" err="1">
                <a:latin typeface="Times New Roman" panose="02020603050405020304" pitchFamily="18" charset="0"/>
                <a:cs typeface="Times New Roman" panose="02020603050405020304" pitchFamily="18" charset="0"/>
              </a:rPr>
              <a:t>Програма</a:t>
            </a:r>
            <a:r>
              <a:rPr lang="ru-RU" dirty="0">
                <a:latin typeface="Times New Roman" panose="02020603050405020304" pitchFamily="18" charset="0"/>
                <a:cs typeface="Times New Roman" panose="02020603050405020304" pitchFamily="18" charset="0"/>
              </a:rPr>
              <a:t> та порядок </a:t>
            </a:r>
            <a:r>
              <a:rPr lang="ru-RU" dirty="0" err="1">
                <a:latin typeface="Times New Roman" panose="02020603050405020304" pitchFamily="18" charset="0"/>
                <a:cs typeface="Times New Roman" panose="02020603050405020304" pitchFamily="18" charset="0"/>
              </a:rPr>
              <a:t>організації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поховання</a:t>
            </a:r>
            <a:r>
              <a:rPr lang="ru-RU" dirty="0">
                <a:latin typeface="Times New Roman" panose="02020603050405020304" pitchFamily="18" charset="0"/>
                <a:cs typeface="Times New Roman" panose="02020603050405020304" pitchFamily="18" charset="0"/>
              </a:rPr>
              <a:t> </a:t>
            </a:r>
          </a:p>
          <a:p>
            <a:r>
              <a:rPr lang="ru-RU" dirty="0" err="1">
                <a:latin typeface="Times New Roman" panose="02020603050405020304" pitchFamily="18" charset="0"/>
                <a:cs typeface="Times New Roman" panose="02020603050405020304" pitchFamily="18" charset="0"/>
              </a:rPr>
              <a:t>Окремих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категорій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громадян</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військовослужбовців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загинули</a:t>
            </a:r>
            <a:r>
              <a:rPr lang="ru-RU" dirty="0">
                <a:latin typeface="Times New Roman" panose="02020603050405020304" pitchFamily="18" charset="0"/>
                <a:cs typeface="Times New Roman" panose="02020603050405020304" pitchFamily="18" charset="0"/>
              </a:rPr>
              <a:t> (померли) </a:t>
            </a:r>
          </a:p>
          <a:p>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час </a:t>
            </a:r>
            <a:r>
              <a:rPr lang="ru-RU" dirty="0" err="1">
                <a:latin typeface="Times New Roman" panose="02020603050405020304" pitchFamily="18" charset="0"/>
                <a:cs typeface="Times New Roman" panose="02020603050405020304" pitchFamily="18" charset="0"/>
              </a:rPr>
              <a:t>проходження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військової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служби</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на 2025-2028 роки</a:t>
            </a:r>
          </a:p>
        </p:txBody>
      </p:sp>
      <p:sp>
        <p:nvSpPr>
          <p:cNvPr id="14" name="TextBox 13">
            <a:extLst>
              <a:ext uri="{FF2B5EF4-FFF2-40B4-BE49-F238E27FC236}">
                <a16:creationId xmlns:a16="http://schemas.microsoft.com/office/drawing/2014/main" xmlns="" id="{E10A8D7D-D3C6-9145-9BDA-14129EC6C2EE}"/>
              </a:ext>
            </a:extLst>
          </p:cNvPr>
          <p:cNvSpPr txBox="1"/>
          <p:nvPr/>
        </p:nvSpPr>
        <p:spPr>
          <a:xfrm>
            <a:off x="6119814" y="1819693"/>
            <a:ext cx="2243136" cy="1200329"/>
          </a:xfrm>
          <a:prstGeom prst="rect">
            <a:avLst/>
          </a:prstGeom>
          <a:noFill/>
        </p:spPr>
        <p:txBody>
          <a:bodyPr wrap="square">
            <a:spAutoFit/>
          </a:bodyPr>
          <a:lstStyle/>
          <a:p>
            <a:pPr algn="ctr"/>
            <a:r>
              <a:rPr lang="ru-RU" sz="1200" dirty="0">
                <a:latin typeface="Times New Roman" panose="02020603050405020304" pitchFamily="18" charset="0"/>
                <a:cs typeface="Times New Roman" panose="02020603050405020304" pitchFamily="18" charset="0"/>
              </a:rPr>
              <a:t>Україна, 67512, </a:t>
            </a:r>
          </a:p>
          <a:p>
            <a:pPr algn="ctr"/>
            <a:r>
              <a:rPr lang="ru-RU" sz="1200" dirty="0" err="1">
                <a:latin typeface="Times New Roman" panose="02020603050405020304" pitchFamily="18" charset="0"/>
                <a:cs typeface="Times New Roman" panose="02020603050405020304" pitchFamily="18" charset="0"/>
              </a:rPr>
              <a:t>Одеська</a:t>
            </a:r>
            <a:r>
              <a:rPr lang="ru-RU" sz="1200" dirty="0">
                <a:latin typeface="Times New Roman" panose="02020603050405020304" pitchFamily="18" charset="0"/>
                <a:cs typeface="Times New Roman" panose="02020603050405020304" pitchFamily="18" charset="0"/>
              </a:rPr>
              <a:t> область, </a:t>
            </a:r>
          </a:p>
          <a:p>
            <a:pPr algn="ctr"/>
            <a:r>
              <a:rPr lang="ru-RU" sz="1200" dirty="0" err="1">
                <a:latin typeface="Times New Roman" panose="02020603050405020304" pitchFamily="18" charset="0"/>
                <a:cs typeface="Times New Roman" panose="02020603050405020304" pitchFamily="18" charset="0"/>
              </a:rPr>
              <a:t>Березівський</a:t>
            </a:r>
            <a:r>
              <a:rPr lang="ru-RU" sz="1200" dirty="0">
                <a:latin typeface="Times New Roman" panose="02020603050405020304" pitchFamily="18" charset="0"/>
                <a:cs typeface="Times New Roman" panose="02020603050405020304" pitchFamily="18" charset="0"/>
              </a:rPr>
              <a:t> район, </a:t>
            </a:r>
          </a:p>
          <a:p>
            <a:pPr algn="ctr"/>
            <a:r>
              <a:rPr lang="ru-RU" sz="1200" dirty="0">
                <a:latin typeface="Times New Roman" panose="02020603050405020304" pitchFamily="18" charset="0"/>
                <a:cs typeface="Times New Roman" panose="02020603050405020304" pitchFamily="18" charset="0"/>
              </a:rPr>
              <a:t>село Курісове, </a:t>
            </a:r>
            <a:r>
              <a:rPr lang="ru-RU" sz="1200" dirty="0" err="1">
                <a:latin typeface="Times New Roman" panose="02020603050405020304" pitchFamily="18" charset="0"/>
                <a:cs typeface="Times New Roman" panose="02020603050405020304" pitchFamily="18" charset="0"/>
              </a:rPr>
              <a:t>вул</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Партизанської</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слави</a:t>
            </a:r>
            <a:r>
              <a:rPr lang="ru-RU" sz="1200" dirty="0">
                <a:latin typeface="Times New Roman" panose="02020603050405020304" pitchFamily="18" charset="0"/>
                <a:cs typeface="Times New Roman" panose="02020603050405020304" pitchFamily="18" charset="0"/>
              </a:rPr>
              <a:t>, буд. 28</a:t>
            </a:r>
            <a:r>
              <a:rPr lang="en-US" sz="1200" dirty="0">
                <a:latin typeface="Times New Roman" panose="02020603050405020304" pitchFamily="18" charset="0"/>
                <a:cs typeface="Times New Roman" panose="02020603050405020304" pitchFamily="18" charset="0"/>
              </a:rPr>
              <a:t>kurisovskaotg@gmail.com</a:t>
            </a:r>
            <a:r>
              <a:rPr lang="ru-RU" sz="1200" dirty="0">
                <a:latin typeface="Times New Roman" panose="02020603050405020304" pitchFamily="18" charset="0"/>
                <a:cs typeface="Times New Roman" panose="02020603050405020304" pitchFamily="18" charset="0"/>
              </a:rPr>
              <a:t> </a:t>
            </a:r>
            <a:endParaRPr lang="x-none" sz="1200" dirty="0">
              <a:latin typeface="Times New Roman" panose="02020603050405020304" pitchFamily="18" charset="0"/>
              <a:cs typeface="Times New Roman" panose="02020603050405020304" pitchFamily="18" charset="0"/>
            </a:endParaRPr>
          </a:p>
        </p:txBody>
      </p:sp>
      <p:sp>
        <p:nvSpPr>
          <p:cNvPr id="23" name="Google Shape;426;p8">
            <a:extLst>
              <a:ext uri="{FF2B5EF4-FFF2-40B4-BE49-F238E27FC236}">
                <a16:creationId xmlns:a16="http://schemas.microsoft.com/office/drawing/2014/main" xmlns="" id="{8B34584B-A89D-E131-F1BF-38F1B59584E0}"/>
              </a:ext>
            </a:extLst>
          </p:cNvPr>
          <p:cNvSpPr txBox="1">
            <a:spLocks noChangeArrowheads="1"/>
          </p:cNvSpPr>
          <p:nvPr/>
        </p:nvSpPr>
        <p:spPr bwMode="auto">
          <a:xfrm>
            <a:off x="8550275" y="5305425"/>
            <a:ext cx="1817687" cy="30480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dirty="0">
                <a:sym typeface="Calibri" pitchFamily="34" charset="0"/>
              </a:rPr>
              <a:t>(04855) 9-65-92</a:t>
            </a:r>
            <a:endParaRPr lang="en-US" dirty="0">
              <a:sym typeface="Calibri" pitchFamily="34" charset="0"/>
            </a:endParaRPr>
          </a:p>
        </p:txBody>
      </p:sp>
      <p:sp>
        <p:nvSpPr>
          <p:cNvPr id="24" name="Google Shape;426;p8">
            <a:extLst>
              <a:ext uri="{FF2B5EF4-FFF2-40B4-BE49-F238E27FC236}">
                <a16:creationId xmlns:a16="http://schemas.microsoft.com/office/drawing/2014/main" xmlns="" id="{E5E392B7-2674-EFD5-D6CF-F148B3DF032F}"/>
              </a:ext>
            </a:extLst>
          </p:cNvPr>
          <p:cNvSpPr txBox="1">
            <a:spLocks noChangeArrowheads="1"/>
          </p:cNvSpPr>
          <p:nvPr/>
        </p:nvSpPr>
        <p:spPr bwMode="auto">
          <a:xfrm>
            <a:off x="8550275" y="3786243"/>
            <a:ext cx="1817687" cy="30480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dirty="0">
                <a:sym typeface="Calibri" pitchFamily="34" charset="0"/>
              </a:rPr>
              <a:t>(04855) 9-65-92</a:t>
            </a:r>
            <a:endParaRPr lang="en-US" dirty="0">
              <a:sym typeface="Calibri" pitchFamily="34" charset="0"/>
            </a:endParaRPr>
          </a:p>
        </p:txBody>
      </p:sp>
      <p:sp>
        <p:nvSpPr>
          <p:cNvPr id="25" name="Google Shape;426;p8">
            <a:extLst>
              <a:ext uri="{FF2B5EF4-FFF2-40B4-BE49-F238E27FC236}">
                <a16:creationId xmlns:a16="http://schemas.microsoft.com/office/drawing/2014/main" xmlns="" id="{73C37522-F9BD-B373-21F0-FE30763D8DE4}"/>
              </a:ext>
            </a:extLst>
          </p:cNvPr>
          <p:cNvSpPr txBox="1">
            <a:spLocks noChangeArrowheads="1"/>
          </p:cNvSpPr>
          <p:nvPr/>
        </p:nvSpPr>
        <p:spPr bwMode="auto">
          <a:xfrm>
            <a:off x="8523288" y="2269551"/>
            <a:ext cx="1817687" cy="30480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dirty="0">
                <a:sym typeface="Calibri" pitchFamily="34" charset="0"/>
              </a:rPr>
              <a:t>(04855) 9-65-92</a:t>
            </a:r>
            <a:endParaRPr lang="en-US" dirty="0">
              <a:sym typeface="Calibri" pitchFamily="34" charset="0"/>
            </a:endParaRPr>
          </a:p>
        </p:txBody>
      </p:sp>
      <p:sp>
        <p:nvSpPr>
          <p:cNvPr id="27" name="TextBox 26">
            <a:extLst>
              <a:ext uri="{FF2B5EF4-FFF2-40B4-BE49-F238E27FC236}">
                <a16:creationId xmlns:a16="http://schemas.microsoft.com/office/drawing/2014/main" xmlns="" id="{33D719BF-A747-8448-9C07-A5D9D166B30C}"/>
              </a:ext>
            </a:extLst>
          </p:cNvPr>
          <p:cNvSpPr txBox="1"/>
          <p:nvPr/>
        </p:nvSpPr>
        <p:spPr>
          <a:xfrm>
            <a:off x="29726" y="3449627"/>
            <a:ext cx="1956237" cy="954107"/>
          </a:xfrm>
          <a:prstGeom prst="rect">
            <a:avLst/>
          </a:prstGeom>
          <a:noFill/>
        </p:spPr>
        <p:txBody>
          <a:bodyPr wrap="square">
            <a:spAutoFit/>
          </a:bodyPr>
          <a:lstStyle/>
          <a:p>
            <a:pPr algn="ctr"/>
            <a:r>
              <a:rPr lang="uk-UA" sz="1400" dirty="0">
                <a:latin typeface="Times New Roman" panose="02020603050405020304" pitchFamily="18" charset="0"/>
                <a:cs typeface="Times New Roman" panose="02020603050405020304" pitchFamily="18" charset="0"/>
              </a:rPr>
              <a:t>Сектор соціальної роботи </a:t>
            </a:r>
          </a:p>
          <a:p>
            <a:pPr algn="ctr"/>
            <a:r>
              <a:rPr lang="uk-UA" sz="1400" dirty="0">
                <a:latin typeface="Times New Roman" panose="02020603050405020304" pitchFamily="18" charset="0"/>
                <a:cs typeface="Times New Roman" panose="02020603050405020304" pitchFamily="18" charset="0"/>
              </a:rPr>
              <a:t>Курісовської сільської ради</a:t>
            </a:r>
            <a:endParaRPr lang="ru-RU"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625B3D25-BFB3-9FB3-32FD-946F6329D0B0}"/>
              </a:ext>
            </a:extLst>
          </p:cNvPr>
          <p:cNvSpPr txBox="1"/>
          <p:nvPr/>
        </p:nvSpPr>
        <p:spPr>
          <a:xfrm>
            <a:off x="6129338" y="3379009"/>
            <a:ext cx="2192337" cy="1015663"/>
          </a:xfrm>
          <a:prstGeom prst="rect">
            <a:avLst/>
          </a:prstGeom>
          <a:noFill/>
        </p:spPr>
        <p:txBody>
          <a:bodyPr wrap="square">
            <a:spAutoFit/>
          </a:bodyPr>
          <a:lstStyle/>
          <a:p>
            <a:pPr algn="ctr"/>
            <a:r>
              <a:rPr lang="ru-RU" sz="1200" dirty="0">
                <a:latin typeface="Times New Roman" panose="02020603050405020304" pitchFamily="18" charset="0"/>
                <a:cs typeface="Times New Roman" panose="02020603050405020304" pitchFamily="18" charset="0"/>
              </a:rPr>
              <a:t>Україна, 67512, </a:t>
            </a:r>
          </a:p>
          <a:p>
            <a:pPr algn="ctr"/>
            <a:r>
              <a:rPr lang="ru-RU" sz="1200" dirty="0" err="1">
                <a:latin typeface="Times New Roman" panose="02020603050405020304" pitchFamily="18" charset="0"/>
                <a:cs typeface="Times New Roman" panose="02020603050405020304" pitchFamily="18" charset="0"/>
              </a:rPr>
              <a:t>Одеська</a:t>
            </a:r>
            <a:r>
              <a:rPr lang="ru-RU" sz="1200" dirty="0">
                <a:latin typeface="Times New Roman" panose="02020603050405020304" pitchFamily="18" charset="0"/>
                <a:cs typeface="Times New Roman" panose="02020603050405020304" pitchFamily="18" charset="0"/>
              </a:rPr>
              <a:t> область, </a:t>
            </a:r>
            <a:r>
              <a:rPr lang="ru-RU" sz="1200" dirty="0" err="1">
                <a:latin typeface="Times New Roman" panose="02020603050405020304" pitchFamily="18" charset="0"/>
                <a:cs typeface="Times New Roman" panose="02020603050405020304" pitchFamily="18" charset="0"/>
              </a:rPr>
              <a:t>Березівський</a:t>
            </a:r>
            <a:r>
              <a:rPr lang="ru-RU" sz="1200" dirty="0">
                <a:latin typeface="Times New Roman" panose="02020603050405020304" pitchFamily="18" charset="0"/>
                <a:cs typeface="Times New Roman" panose="02020603050405020304" pitchFamily="18" charset="0"/>
              </a:rPr>
              <a:t> район, село Курісове,  </a:t>
            </a:r>
            <a:r>
              <a:rPr lang="ru-RU" sz="1200" dirty="0" err="1">
                <a:latin typeface="Times New Roman" panose="02020603050405020304" pitchFamily="18" charset="0"/>
                <a:cs typeface="Times New Roman" panose="02020603050405020304" pitchFamily="18" charset="0"/>
              </a:rPr>
              <a:t>вул</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Партизанської</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слави</a:t>
            </a:r>
            <a:r>
              <a:rPr lang="ru-RU" sz="1200" dirty="0">
                <a:latin typeface="Times New Roman" panose="02020603050405020304" pitchFamily="18" charset="0"/>
                <a:cs typeface="Times New Roman" panose="02020603050405020304" pitchFamily="18" charset="0"/>
              </a:rPr>
              <a:t>, буд. 28 </a:t>
            </a:r>
            <a:r>
              <a:rPr lang="en-US" sz="1200" dirty="0">
                <a:latin typeface="Times New Roman" panose="02020603050405020304" pitchFamily="18" charset="0"/>
                <a:cs typeface="Times New Roman" panose="02020603050405020304" pitchFamily="18" charset="0"/>
              </a:rPr>
              <a:t>ssr.kurisove@gmail.com</a:t>
            </a:r>
            <a:r>
              <a:rPr lang="uk-UA" sz="1200" dirty="0">
                <a:latin typeface="Times New Roman" panose="02020603050405020304" pitchFamily="18" charset="0"/>
                <a:cs typeface="Times New Roman" panose="02020603050405020304" pitchFamily="18" charset="0"/>
              </a:rPr>
              <a:t> </a:t>
            </a:r>
            <a:endParaRPr lang="x-none" sz="12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887E54D9-CE13-E997-942E-BA4417B75340}"/>
              </a:ext>
            </a:extLst>
          </p:cNvPr>
          <p:cNvSpPr txBox="1"/>
          <p:nvPr/>
        </p:nvSpPr>
        <p:spPr>
          <a:xfrm>
            <a:off x="2190805" y="3343266"/>
            <a:ext cx="3929009" cy="1169551"/>
          </a:xfrm>
          <a:prstGeom prst="rect">
            <a:avLst/>
          </a:prstGeom>
          <a:noFill/>
        </p:spPr>
        <p:txBody>
          <a:bodyPr wrap="square">
            <a:spAutoFit/>
          </a:bodyPr>
          <a:lstStyle/>
          <a:p>
            <a:pPr algn="ctr"/>
            <a:r>
              <a:rPr lang="ru-RU" b="0" i="0" dirty="0" err="1">
                <a:solidFill>
                  <a:schemeClr val="tx1"/>
                </a:solidFill>
                <a:effectLst/>
                <a:latin typeface="Times New Roman" panose="02020603050405020304" pitchFamily="18" charset="0"/>
                <a:cs typeface="Times New Roman" panose="02020603050405020304" pitchFamily="18" charset="0"/>
              </a:rPr>
              <a:t>здійснення</a:t>
            </a:r>
            <a:r>
              <a:rPr lang="ru-RU" b="0" i="0" dirty="0">
                <a:solidFill>
                  <a:schemeClr val="tx1"/>
                </a:solidFill>
                <a:effectLst/>
                <a:latin typeface="Times New Roman" panose="02020603050405020304" pitchFamily="18" charset="0"/>
                <a:cs typeface="Times New Roman" panose="02020603050405020304" pitchFamily="18" charset="0"/>
              </a:rPr>
              <a:t> </a:t>
            </a:r>
            <a:r>
              <a:rPr lang="ru-RU" b="0" i="0" dirty="0" err="1">
                <a:solidFill>
                  <a:schemeClr val="tx1"/>
                </a:solidFill>
                <a:effectLst/>
                <a:latin typeface="Times New Roman" panose="02020603050405020304" pitchFamily="18" charset="0"/>
                <a:cs typeface="Times New Roman" panose="02020603050405020304" pitchFamily="18" charset="0"/>
              </a:rPr>
              <a:t>соціального</a:t>
            </a:r>
            <a:r>
              <a:rPr lang="ru-RU" b="0" i="0" dirty="0">
                <a:solidFill>
                  <a:schemeClr val="tx1"/>
                </a:solidFill>
                <a:effectLst/>
                <a:latin typeface="Times New Roman" panose="02020603050405020304" pitchFamily="18" charset="0"/>
                <a:cs typeface="Times New Roman" panose="02020603050405020304" pitchFamily="18" charset="0"/>
              </a:rPr>
              <a:t> </a:t>
            </a:r>
            <a:r>
              <a:rPr lang="ru-RU" b="0" i="0" dirty="0" err="1">
                <a:solidFill>
                  <a:schemeClr val="tx1"/>
                </a:solidFill>
                <a:effectLst/>
                <a:latin typeface="Times New Roman" panose="02020603050405020304" pitchFamily="18" charset="0"/>
                <a:cs typeface="Times New Roman" panose="02020603050405020304" pitchFamily="18" charset="0"/>
              </a:rPr>
              <a:t>обслуговування</a:t>
            </a:r>
            <a:r>
              <a:rPr lang="ru-RU" b="0" i="0" dirty="0">
                <a:solidFill>
                  <a:schemeClr val="tx1"/>
                </a:solidFill>
                <a:effectLst/>
                <a:latin typeface="Times New Roman" panose="02020603050405020304" pitchFamily="18" charset="0"/>
                <a:cs typeface="Times New Roman" panose="02020603050405020304" pitchFamily="18" charset="0"/>
              </a:rPr>
              <a:t> та </a:t>
            </a:r>
            <a:r>
              <a:rPr lang="ru-RU" b="0" i="0" dirty="0" err="1">
                <a:solidFill>
                  <a:schemeClr val="tx1"/>
                </a:solidFill>
                <a:effectLst/>
                <a:latin typeface="Times New Roman" panose="02020603050405020304" pitchFamily="18" charset="0"/>
                <a:cs typeface="Times New Roman" panose="02020603050405020304" pitchFamily="18" charset="0"/>
              </a:rPr>
              <a:t>надання</a:t>
            </a:r>
            <a:r>
              <a:rPr lang="ru-RU" b="0" i="0" dirty="0">
                <a:solidFill>
                  <a:schemeClr val="tx1"/>
                </a:solidFill>
                <a:effectLst/>
                <a:latin typeface="Times New Roman" panose="02020603050405020304" pitchFamily="18" charset="0"/>
                <a:cs typeface="Times New Roman" panose="02020603050405020304" pitchFamily="18" charset="0"/>
              </a:rPr>
              <a:t> </a:t>
            </a:r>
            <a:r>
              <a:rPr lang="ru-RU" b="0" i="0" dirty="0" err="1">
                <a:solidFill>
                  <a:schemeClr val="tx1"/>
                </a:solidFill>
                <a:effectLst/>
                <a:latin typeface="Times New Roman" panose="02020603050405020304" pitchFamily="18" charset="0"/>
                <a:cs typeface="Times New Roman" panose="02020603050405020304" pitchFamily="18" charset="0"/>
              </a:rPr>
              <a:t>соціальних</a:t>
            </a:r>
            <a:r>
              <a:rPr lang="ru-RU" b="0" i="0" dirty="0">
                <a:solidFill>
                  <a:schemeClr val="tx1"/>
                </a:solidFill>
                <a:effectLst/>
                <a:latin typeface="Times New Roman" panose="02020603050405020304" pitchFamily="18" charset="0"/>
                <a:cs typeface="Times New Roman" panose="02020603050405020304" pitchFamily="18" charset="0"/>
              </a:rPr>
              <a:t> </a:t>
            </a:r>
            <a:r>
              <a:rPr lang="ru-RU" b="0" i="0" dirty="0" err="1">
                <a:solidFill>
                  <a:schemeClr val="tx1"/>
                </a:solidFill>
                <a:effectLst/>
                <a:latin typeface="Times New Roman" panose="02020603050405020304" pitchFamily="18" charset="0"/>
                <a:cs typeface="Times New Roman" panose="02020603050405020304" pitchFamily="18" charset="0"/>
              </a:rPr>
              <a:t>послуг</a:t>
            </a:r>
            <a:r>
              <a:rPr lang="ru-RU" b="0" i="0" dirty="0">
                <a:solidFill>
                  <a:schemeClr val="tx1"/>
                </a:solidFill>
                <a:effectLst/>
                <a:latin typeface="Times New Roman" panose="02020603050405020304" pitchFamily="18" charset="0"/>
                <a:cs typeface="Times New Roman" panose="02020603050405020304" pitchFamily="18" charset="0"/>
              </a:rPr>
              <a:t> </a:t>
            </a:r>
            <a:r>
              <a:rPr lang="ru-RU" b="0" i="0" dirty="0" err="1">
                <a:solidFill>
                  <a:schemeClr val="tx1"/>
                </a:solidFill>
                <a:effectLst/>
                <a:latin typeface="Times New Roman" panose="02020603050405020304" pitchFamily="18" charset="0"/>
                <a:cs typeface="Times New Roman" panose="02020603050405020304" pitchFamily="18" charset="0"/>
              </a:rPr>
              <a:t>громадянам</a:t>
            </a:r>
            <a:r>
              <a:rPr lang="ru-RU" b="0" i="0" dirty="0">
                <a:solidFill>
                  <a:schemeClr val="tx1"/>
                </a:solidFill>
                <a:effectLst/>
                <a:latin typeface="Times New Roman" panose="02020603050405020304" pitchFamily="18" charset="0"/>
                <a:cs typeface="Times New Roman" panose="02020603050405020304" pitchFamily="18" charset="0"/>
              </a:rPr>
              <a:t>, </a:t>
            </a:r>
            <a:r>
              <a:rPr lang="ru-RU" b="0" i="0" dirty="0" err="1">
                <a:solidFill>
                  <a:schemeClr val="tx1"/>
                </a:solidFill>
                <a:effectLst/>
                <a:latin typeface="Times New Roman" panose="02020603050405020304" pitchFamily="18" charset="0"/>
                <a:cs typeface="Times New Roman" panose="02020603050405020304" pitchFamily="18" charset="0"/>
              </a:rPr>
              <a:t>які</a:t>
            </a:r>
            <a:r>
              <a:rPr lang="ru-RU" b="0" i="0" dirty="0">
                <a:solidFill>
                  <a:schemeClr val="tx1"/>
                </a:solidFill>
                <a:effectLst/>
                <a:latin typeface="Times New Roman" panose="02020603050405020304" pitchFamily="18" charset="0"/>
                <a:cs typeface="Times New Roman" panose="02020603050405020304" pitchFamily="18" charset="0"/>
              </a:rPr>
              <a:t> </a:t>
            </a:r>
            <a:r>
              <a:rPr lang="ru-RU" b="0" i="0" dirty="0" err="1">
                <a:solidFill>
                  <a:schemeClr val="tx1"/>
                </a:solidFill>
                <a:effectLst/>
                <a:latin typeface="Times New Roman" panose="02020603050405020304" pitchFamily="18" charset="0"/>
                <a:cs typeface="Times New Roman" panose="02020603050405020304" pitchFamily="18" charset="0"/>
              </a:rPr>
              <a:t>перебувають</a:t>
            </a:r>
            <a:r>
              <a:rPr lang="ru-RU" b="0" i="0" dirty="0">
                <a:solidFill>
                  <a:schemeClr val="tx1"/>
                </a:solidFill>
                <a:effectLst/>
                <a:latin typeface="Times New Roman" panose="02020603050405020304" pitchFamily="18" charset="0"/>
                <a:cs typeface="Times New Roman" panose="02020603050405020304" pitchFamily="18" charset="0"/>
              </a:rPr>
              <a:t> у </a:t>
            </a:r>
            <a:r>
              <a:rPr lang="ru-RU" b="0" i="0" dirty="0" err="1">
                <a:solidFill>
                  <a:schemeClr val="tx1"/>
                </a:solidFill>
                <a:effectLst/>
                <a:latin typeface="Times New Roman" panose="02020603050405020304" pitchFamily="18" charset="0"/>
                <a:cs typeface="Times New Roman" panose="02020603050405020304" pitchFamily="18" charset="0"/>
              </a:rPr>
              <a:t>складних</a:t>
            </a:r>
            <a:r>
              <a:rPr lang="ru-RU" b="0" i="0" dirty="0">
                <a:solidFill>
                  <a:schemeClr val="tx1"/>
                </a:solidFill>
                <a:effectLst/>
                <a:latin typeface="Times New Roman" panose="02020603050405020304" pitchFamily="18" charset="0"/>
                <a:cs typeface="Times New Roman" panose="02020603050405020304" pitchFamily="18" charset="0"/>
              </a:rPr>
              <a:t> </a:t>
            </a:r>
            <a:r>
              <a:rPr lang="ru-RU" b="0" i="0" dirty="0" err="1">
                <a:solidFill>
                  <a:schemeClr val="tx1"/>
                </a:solidFill>
                <a:effectLst/>
                <a:latin typeface="Times New Roman" panose="02020603050405020304" pitchFamily="18" charset="0"/>
                <a:cs typeface="Times New Roman" panose="02020603050405020304" pitchFamily="18" charset="0"/>
              </a:rPr>
              <a:t>життєвих</a:t>
            </a:r>
            <a:r>
              <a:rPr lang="ru-RU" b="0" i="0" dirty="0">
                <a:solidFill>
                  <a:schemeClr val="tx1"/>
                </a:solidFill>
                <a:effectLst/>
                <a:latin typeface="Times New Roman" panose="02020603050405020304" pitchFamily="18" charset="0"/>
                <a:cs typeface="Times New Roman" panose="02020603050405020304" pitchFamily="18" charset="0"/>
              </a:rPr>
              <a:t> </a:t>
            </a:r>
            <a:r>
              <a:rPr lang="ru-RU" b="0" i="0" dirty="0" err="1">
                <a:solidFill>
                  <a:schemeClr val="tx1"/>
                </a:solidFill>
                <a:effectLst/>
                <a:latin typeface="Times New Roman" panose="02020603050405020304" pitchFamily="18" charset="0"/>
                <a:cs typeface="Times New Roman" panose="02020603050405020304" pitchFamily="18" charset="0"/>
              </a:rPr>
              <a:t>обставинах</a:t>
            </a:r>
            <a:r>
              <a:rPr lang="ru-RU" b="0" i="0" dirty="0">
                <a:solidFill>
                  <a:schemeClr val="tx1"/>
                </a:solidFill>
                <a:effectLst/>
                <a:latin typeface="Times New Roman" panose="02020603050405020304" pitchFamily="18" charset="0"/>
                <a:cs typeface="Times New Roman" panose="02020603050405020304" pitchFamily="18" charset="0"/>
              </a:rPr>
              <a:t> і </a:t>
            </a:r>
            <a:r>
              <a:rPr lang="ru-RU" b="0" i="0" dirty="0" err="1">
                <a:solidFill>
                  <a:schemeClr val="tx1"/>
                </a:solidFill>
                <a:effectLst/>
                <a:latin typeface="Times New Roman" panose="02020603050405020304" pitchFamily="18" charset="0"/>
                <a:cs typeface="Times New Roman" panose="02020603050405020304" pitchFamily="18" charset="0"/>
              </a:rPr>
              <a:t>потребують</a:t>
            </a:r>
            <a:r>
              <a:rPr lang="ru-RU" b="0" i="0" dirty="0">
                <a:solidFill>
                  <a:schemeClr val="tx1"/>
                </a:solidFill>
                <a:effectLst/>
                <a:latin typeface="Times New Roman" panose="02020603050405020304" pitchFamily="18" charset="0"/>
                <a:cs typeface="Times New Roman" panose="02020603050405020304" pitchFamily="18" charset="0"/>
              </a:rPr>
              <a:t> </a:t>
            </a:r>
            <a:r>
              <a:rPr lang="ru-RU" b="0" i="0" dirty="0" err="1">
                <a:solidFill>
                  <a:schemeClr val="tx1"/>
                </a:solidFill>
                <a:effectLst/>
                <a:latin typeface="Times New Roman" panose="02020603050405020304" pitchFamily="18" charset="0"/>
                <a:cs typeface="Times New Roman" panose="02020603050405020304" pitchFamily="18" charset="0"/>
              </a:rPr>
              <a:t>сторонньої</a:t>
            </a:r>
            <a:r>
              <a:rPr lang="ru-RU" b="0" i="0" dirty="0">
                <a:solidFill>
                  <a:schemeClr val="tx1"/>
                </a:solidFill>
                <a:effectLst/>
                <a:latin typeface="Times New Roman" panose="02020603050405020304" pitchFamily="18" charset="0"/>
                <a:cs typeface="Times New Roman" panose="02020603050405020304" pitchFamily="18" charset="0"/>
              </a:rPr>
              <a:t> </a:t>
            </a:r>
            <a:r>
              <a:rPr lang="ru-RU" b="0" i="0" dirty="0" err="1">
                <a:solidFill>
                  <a:schemeClr val="tx1"/>
                </a:solidFill>
                <a:effectLst/>
                <a:latin typeface="Times New Roman" panose="02020603050405020304" pitchFamily="18" charset="0"/>
                <a:cs typeface="Times New Roman" panose="02020603050405020304" pitchFamily="18" charset="0"/>
              </a:rPr>
              <a:t>допомоги</a:t>
            </a:r>
            <a:r>
              <a:rPr lang="ru-RU" b="0" i="0" dirty="0">
                <a:solidFill>
                  <a:schemeClr val="tx1"/>
                </a:solidFill>
                <a:effectLst/>
                <a:latin typeface="Times New Roman" panose="02020603050405020304" pitchFamily="18" charset="0"/>
                <a:cs typeface="Times New Roman" panose="02020603050405020304" pitchFamily="18" charset="0"/>
              </a:rPr>
              <a:t> за </a:t>
            </a:r>
            <a:r>
              <a:rPr lang="ru-RU" b="0" i="0" dirty="0" err="1">
                <a:solidFill>
                  <a:schemeClr val="tx1"/>
                </a:solidFill>
                <a:effectLst/>
                <a:latin typeface="Times New Roman" panose="02020603050405020304" pitchFamily="18" charset="0"/>
                <a:cs typeface="Times New Roman" panose="02020603050405020304" pitchFamily="18" charset="0"/>
              </a:rPr>
              <a:t>місцем</a:t>
            </a:r>
            <a:r>
              <a:rPr lang="ru-RU" b="0" i="0" dirty="0">
                <a:solidFill>
                  <a:schemeClr val="tx1"/>
                </a:solidFill>
                <a:effectLst/>
                <a:latin typeface="Times New Roman" panose="02020603050405020304" pitchFamily="18" charset="0"/>
                <a:cs typeface="Times New Roman" panose="02020603050405020304" pitchFamily="18" charset="0"/>
              </a:rPr>
              <a:t> </a:t>
            </a:r>
            <a:r>
              <a:rPr lang="ru-RU" b="0" i="0" dirty="0" err="1">
                <a:solidFill>
                  <a:schemeClr val="tx1"/>
                </a:solidFill>
                <a:effectLst/>
                <a:latin typeface="Times New Roman" panose="02020603050405020304" pitchFamily="18" charset="0"/>
                <a:cs typeface="Times New Roman" panose="02020603050405020304" pitchFamily="18" charset="0"/>
              </a:rPr>
              <a:t>проживання</a:t>
            </a:r>
            <a:endParaRPr lang="x-none" dirty="0">
              <a:solidFill>
                <a:schemeClr val="tx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184CCF7A-85C0-5B26-2FCB-3F281C9D7B67}"/>
              </a:ext>
            </a:extLst>
          </p:cNvPr>
          <p:cNvSpPr txBox="1"/>
          <p:nvPr/>
        </p:nvSpPr>
        <p:spPr>
          <a:xfrm>
            <a:off x="2105025" y="4992879"/>
            <a:ext cx="4067175" cy="954107"/>
          </a:xfrm>
          <a:prstGeom prst="rect">
            <a:avLst/>
          </a:prstGeom>
          <a:noFill/>
        </p:spPr>
        <p:txBody>
          <a:bodyPr wrap="square">
            <a:spAutoFit/>
          </a:bodyPr>
          <a:lstStyle/>
          <a:p>
            <a:pPr algn="ctr"/>
            <a:r>
              <a:rPr lang="ru-RU" b="0" i="0" dirty="0">
                <a:solidFill>
                  <a:srgbClr val="0A0A0A"/>
                </a:solidFill>
                <a:effectLst/>
                <a:latin typeface="Google Sans"/>
              </a:rPr>
              <a:t> </a:t>
            </a:r>
            <a:r>
              <a:rPr lang="ru-RU" b="0" i="0" dirty="0" err="1">
                <a:solidFill>
                  <a:srgbClr val="0A0A0A"/>
                </a:solidFill>
                <a:effectLst/>
                <a:latin typeface="Times New Roman" panose="02020603050405020304" pitchFamily="18" charset="0"/>
                <a:cs typeface="Times New Roman" panose="02020603050405020304" pitchFamily="18" charset="0"/>
              </a:rPr>
              <a:t>забезпечує</a:t>
            </a:r>
            <a:r>
              <a:rPr lang="ru-RU" b="0" i="0" dirty="0">
                <a:solidFill>
                  <a:srgbClr val="0A0A0A"/>
                </a:solidFill>
                <a:effectLst/>
                <a:latin typeface="Times New Roman" panose="02020603050405020304" pitchFamily="18" charset="0"/>
                <a:cs typeface="Times New Roman" panose="02020603050405020304" pitchFamily="18" charset="0"/>
              </a:rPr>
              <a:t> соц. </a:t>
            </a:r>
            <a:r>
              <a:rPr lang="ru-RU" b="0" i="0" dirty="0" err="1">
                <a:solidFill>
                  <a:srgbClr val="0A0A0A"/>
                </a:solidFill>
                <a:effectLst/>
                <a:latin typeface="Times New Roman" panose="02020603050405020304" pitchFamily="18" charset="0"/>
                <a:cs typeface="Times New Roman" panose="02020603050405020304" pitchFamily="18" charset="0"/>
              </a:rPr>
              <a:t>допомогу</a:t>
            </a:r>
            <a:r>
              <a:rPr lang="ru-RU" b="0" i="0" dirty="0">
                <a:solidFill>
                  <a:srgbClr val="0A0A0A"/>
                </a:solidFill>
                <a:effectLst/>
                <a:latin typeface="Times New Roman" panose="02020603050405020304" pitchFamily="18" charset="0"/>
                <a:cs typeface="Times New Roman" panose="02020603050405020304" pitchFamily="18" charset="0"/>
              </a:rPr>
              <a:t> </a:t>
            </a:r>
            <a:r>
              <a:rPr lang="ru-RU" b="0" i="0" dirty="0" err="1">
                <a:solidFill>
                  <a:srgbClr val="0A0A0A"/>
                </a:solidFill>
                <a:effectLst/>
                <a:latin typeface="Times New Roman" panose="02020603050405020304" pitchFamily="18" charset="0"/>
                <a:cs typeface="Times New Roman" panose="02020603050405020304" pitchFamily="18" charset="0"/>
              </a:rPr>
              <a:t>мешканцям</a:t>
            </a:r>
            <a:r>
              <a:rPr lang="ru-RU" b="0" i="0" dirty="0">
                <a:solidFill>
                  <a:srgbClr val="0A0A0A"/>
                </a:solidFill>
                <a:effectLst/>
                <a:latin typeface="Times New Roman" panose="02020603050405020304" pitchFamily="18" charset="0"/>
                <a:cs typeface="Times New Roman" panose="02020603050405020304" pitchFamily="18" charset="0"/>
              </a:rPr>
              <a:t> </a:t>
            </a:r>
            <a:r>
              <a:rPr lang="ru-RU" b="0" i="0" dirty="0" err="1">
                <a:solidFill>
                  <a:srgbClr val="0A0A0A"/>
                </a:solidFill>
                <a:effectLst/>
                <a:latin typeface="Times New Roman" panose="02020603050405020304" pitchFamily="18" charset="0"/>
                <a:cs typeface="Times New Roman" panose="02020603050405020304" pitchFamily="18" charset="0"/>
              </a:rPr>
              <a:t>громади</a:t>
            </a:r>
            <a:r>
              <a:rPr lang="ru-RU" b="0" i="0" dirty="0">
                <a:solidFill>
                  <a:srgbClr val="0A0A0A"/>
                </a:solidFill>
                <a:effectLst/>
                <a:latin typeface="Times New Roman" panose="02020603050405020304" pitchFamily="18" charset="0"/>
                <a:cs typeface="Times New Roman" panose="02020603050405020304" pitchFamily="18" charset="0"/>
              </a:rPr>
              <a:t>, </a:t>
            </a:r>
            <a:r>
              <a:rPr lang="ru-RU" b="0" i="0" dirty="0" err="1">
                <a:solidFill>
                  <a:srgbClr val="0A0A0A"/>
                </a:solidFill>
                <a:effectLst/>
                <a:latin typeface="Times New Roman" panose="02020603050405020304" pitchFamily="18" charset="0"/>
                <a:cs typeface="Times New Roman" panose="02020603050405020304" pitchFamily="18" charset="0"/>
              </a:rPr>
              <a:t>які</a:t>
            </a:r>
            <a:r>
              <a:rPr lang="ru-RU" b="0" i="0" dirty="0">
                <a:solidFill>
                  <a:srgbClr val="0A0A0A"/>
                </a:solidFill>
                <a:effectLst/>
                <a:latin typeface="Times New Roman" panose="02020603050405020304" pitchFamily="18" charset="0"/>
                <a:cs typeface="Times New Roman" panose="02020603050405020304" pitchFamily="18" charset="0"/>
              </a:rPr>
              <a:t> </a:t>
            </a:r>
            <a:r>
              <a:rPr lang="ru-RU" b="0" i="0" dirty="0" err="1">
                <a:solidFill>
                  <a:srgbClr val="0A0A0A"/>
                </a:solidFill>
                <a:effectLst/>
                <a:latin typeface="Times New Roman" panose="02020603050405020304" pitchFamily="18" charset="0"/>
                <a:cs typeface="Times New Roman" panose="02020603050405020304" pitchFamily="18" charset="0"/>
              </a:rPr>
              <a:t>опинились</a:t>
            </a:r>
            <a:r>
              <a:rPr lang="ru-RU" b="0" i="0" dirty="0">
                <a:solidFill>
                  <a:srgbClr val="0A0A0A"/>
                </a:solidFill>
                <a:effectLst/>
                <a:latin typeface="Times New Roman" panose="02020603050405020304" pitchFamily="18" charset="0"/>
                <a:cs typeface="Times New Roman" panose="02020603050405020304" pitchFamily="18" charset="0"/>
              </a:rPr>
              <a:t> у </a:t>
            </a:r>
            <a:r>
              <a:rPr lang="ru-RU" b="0" i="0" dirty="0" err="1">
                <a:solidFill>
                  <a:srgbClr val="0A0A0A"/>
                </a:solidFill>
                <a:effectLst/>
                <a:latin typeface="Times New Roman" panose="02020603050405020304" pitchFamily="18" charset="0"/>
                <a:cs typeface="Times New Roman" panose="02020603050405020304" pitchFamily="18" charset="0"/>
              </a:rPr>
              <a:t>складних</a:t>
            </a:r>
            <a:r>
              <a:rPr lang="ru-RU" b="0" i="0" dirty="0">
                <a:solidFill>
                  <a:srgbClr val="0A0A0A"/>
                </a:solidFill>
                <a:effectLst/>
                <a:latin typeface="Times New Roman" panose="02020603050405020304" pitchFamily="18" charset="0"/>
                <a:cs typeface="Times New Roman" panose="02020603050405020304" pitchFamily="18" charset="0"/>
              </a:rPr>
              <a:t> </a:t>
            </a:r>
            <a:r>
              <a:rPr lang="ru-RU" b="0" i="0" dirty="0" err="1">
                <a:solidFill>
                  <a:srgbClr val="0A0A0A"/>
                </a:solidFill>
                <a:effectLst/>
                <a:latin typeface="Times New Roman" panose="02020603050405020304" pitchFamily="18" charset="0"/>
                <a:cs typeface="Times New Roman" panose="02020603050405020304" pitchFamily="18" charset="0"/>
              </a:rPr>
              <a:t>життєвих</a:t>
            </a:r>
            <a:r>
              <a:rPr lang="ru-RU" b="0" i="0" dirty="0">
                <a:solidFill>
                  <a:srgbClr val="0A0A0A"/>
                </a:solidFill>
                <a:effectLst/>
                <a:latin typeface="Times New Roman" panose="02020603050405020304" pitchFamily="18" charset="0"/>
                <a:cs typeface="Times New Roman" panose="02020603050405020304" pitchFamily="18" charset="0"/>
              </a:rPr>
              <a:t> </a:t>
            </a:r>
            <a:r>
              <a:rPr lang="ru-RU" b="0" i="0" dirty="0" err="1">
                <a:solidFill>
                  <a:srgbClr val="0A0A0A"/>
                </a:solidFill>
                <a:effectLst/>
                <a:latin typeface="Times New Roman" panose="02020603050405020304" pitchFamily="18" charset="0"/>
                <a:cs typeface="Times New Roman" panose="02020603050405020304" pitchFamily="18" charset="0"/>
              </a:rPr>
              <a:t>обставинах</a:t>
            </a:r>
            <a:r>
              <a:rPr lang="ru-RU" b="0" i="0" dirty="0">
                <a:solidFill>
                  <a:srgbClr val="0A0A0A"/>
                </a:solidFill>
                <a:effectLst/>
                <a:latin typeface="Times New Roman" panose="02020603050405020304" pitchFamily="18" charset="0"/>
                <a:cs typeface="Times New Roman" panose="02020603050405020304" pitchFamily="18" charset="0"/>
              </a:rPr>
              <a:t>, </a:t>
            </a:r>
            <a:r>
              <a:rPr lang="ru-RU" b="0" i="0" dirty="0" err="1">
                <a:solidFill>
                  <a:srgbClr val="0A0A0A"/>
                </a:solidFill>
                <a:effectLst/>
                <a:latin typeface="Times New Roman" panose="02020603050405020304" pitchFamily="18" charset="0"/>
                <a:cs typeface="Times New Roman" panose="02020603050405020304" pitchFamily="18" charset="0"/>
              </a:rPr>
              <a:t>надаючи</a:t>
            </a:r>
            <a:r>
              <a:rPr lang="ru-RU" b="0" i="0" dirty="0">
                <a:solidFill>
                  <a:srgbClr val="0A0A0A"/>
                </a:solidFill>
                <a:effectLst/>
                <a:latin typeface="Times New Roman" panose="02020603050405020304" pitchFamily="18" charset="0"/>
                <a:cs typeface="Times New Roman" panose="02020603050405020304" pitchFamily="18" charset="0"/>
              </a:rPr>
              <a:t> </a:t>
            </a:r>
            <a:r>
              <a:rPr lang="ru-RU" b="0" i="0" dirty="0" err="1">
                <a:solidFill>
                  <a:srgbClr val="0A0A0A"/>
                </a:solidFill>
                <a:effectLst/>
                <a:latin typeface="Times New Roman" panose="02020603050405020304" pitchFamily="18" charset="0"/>
                <a:cs typeface="Times New Roman" panose="02020603050405020304" pitchFamily="18" charset="0"/>
              </a:rPr>
              <a:t>послуги</a:t>
            </a:r>
            <a:r>
              <a:rPr lang="ru-RU" b="0" i="0" dirty="0">
                <a:solidFill>
                  <a:srgbClr val="0A0A0A"/>
                </a:solidFill>
                <a:effectLst/>
                <a:latin typeface="Times New Roman" panose="02020603050405020304" pitchFamily="18" charset="0"/>
                <a:cs typeface="Times New Roman" panose="02020603050405020304" pitchFamily="18" charset="0"/>
              </a:rPr>
              <a:t> </a:t>
            </a:r>
            <a:r>
              <a:rPr lang="ru-RU" b="0" i="0" dirty="0" err="1">
                <a:solidFill>
                  <a:srgbClr val="0A0A0A"/>
                </a:solidFill>
                <a:effectLst/>
                <a:latin typeface="Times New Roman" panose="02020603050405020304" pitchFamily="18" charset="0"/>
                <a:cs typeface="Times New Roman" panose="02020603050405020304" pitchFamily="18" charset="0"/>
              </a:rPr>
              <a:t>кризове</a:t>
            </a:r>
            <a:r>
              <a:rPr lang="ru-RU" b="0" i="0" dirty="0">
                <a:solidFill>
                  <a:srgbClr val="0A0A0A"/>
                </a:solidFill>
                <a:effectLst/>
                <a:latin typeface="Times New Roman" panose="02020603050405020304" pitchFamily="18" charset="0"/>
                <a:cs typeface="Times New Roman" panose="02020603050405020304" pitchFamily="18" charset="0"/>
              </a:rPr>
              <a:t> </a:t>
            </a:r>
            <a:r>
              <a:rPr lang="ru-RU" b="0" i="0" dirty="0" err="1">
                <a:solidFill>
                  <a:srgbClr val="0A0A0A"/>
                </a:solidFill>
                <a:effectLst/>
                <a:latin typeface="Times New Roman" panose="02020603050405020304" pitchFamily="18" charset="0"/>
                <a:cs typeface="Times New Roman" panose="02020603050405020304" pitchFamily="18" charset="0"/>
              </a:rPr>
              <a:t>втручання</a:t>
            </a:r>
            <a:r>
              <a:rPr lang="ru-RU" b="0" i="0" dirty="0">
                <a:solidFill>
                  <a:srgbClr val="0A0A0A"/>
                </a:solidFill>
                <a:effectLst/>
                <a:latin typeface="Times New Roman" panose="02020603050405020304" pitchFamily="18" charset="0"/>
                <a:cs typeface="Times New Roman" panose="02020603050405020304" pitchFamily="18" charset="0"/>
              </a:rPr>
              <a:t>, </a:t>
            </a:r>
            <a:r>
              <a:rPr lang="ru-RU" b="0" i="0" dirty="0" err="1">
                <a:solidFill>
                  <a:srgbClr val="0A0A0A"/>
                </a:solidFill>
                <a:effectLst/>
                <a:latin typeface="Times New Roman" panose="02020603050405020304" pitchFamily="18" charset="0"/>
                <a:cs typeface="Times New Roman" panose="02020603050405020304" pitchFamily="18" charset="0"/>
              </a:rPr>
              <a:t>допомогу</a:t>
            </a:r>
            <a:r>
              <a:rPr lang="ru-RU" b="0" i="0" dirty="0">
                <a:solidFill>
                  <a:srgbClr val="0A0A0A"/>
                </a:solidFill>
                <a:effectLst/>
                <a:latin typeface="Times New Roman" panose="02020603050405020304" pitchFamily="18" charset="0"/>
                <a:cs typeface="Times New Roman" panose="02020603050405020304" pitchFamily="18" charset="0"/>
              </a:rPr>
              <a:t> </a:t>
            </a:r>
            <a:r>
              <a:rPr lang="ru-RU" b="0" i="0" dirty="0" err="1">
                <a:solidFill>
                  <a:srgbClr val="0A0A0A"/>
                </a:solidFill>
                <a:effectLst/>
                <a:latin typeface="Times New Roman" panose="02020603050405020304" pitchFamily="18" charset="0"/>
                <a:cs typeface="Times New Roman" panose="02020603050405020304" pitchFamily="18" charset="0"/>
              </a:rPr>
              <a:t>сім'ям</a:t>
            </a:r>
            <a:r>
              <a:rPr lang="ru-RU" b="0" i="0" dirty="0">
                <a:solidFill>
                  <a:srgbClr val="0A0A0A"/>
                </a:solidFill>
                <a:effectLst/>
                <a:latin typeface="Times New Roman" panose="02020603050405020304" pitchFamily="18" charset="0"/>
                <a:cs typeface="Times New Roman" panose="02020603050405020304" pitchFamily="18" charset="0"/>
              </a:rPr>
              <a:t> та </a:t>
            </a:r>
            <a:r>
              <a:rPr lang="ru-RU" b="0" i="0" dirty="0" err="1">
                <a:solidFill>
                  <a:srgbClr val="0A0A0A"/>
                </a:solidFill>
                <a:effectLst/>
                <a:latin typeface="Times New Roman" panose="02020603050405020304" pitchFamily="18" charset="0"/>
                <a:cs typeface="Times New Roman" panose="02020603050405020304" pitchFamily="18" charset="0"/>
              </a:rPr>
              <a:t>дітям</a:t>
            </a:r>
            <a:r>
              <a:rPr lang="ru-RU" b="0" i="0" dirty="0">
                <a:solidFill>
                  <a:srgbClr val="0A0A0A"/>
                </a:solidFill>
                <a:effectLst/>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постраждалим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насильства</a:t>
            </a:r>
            <a:endParaRPr lang="x-none"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xmlns="" id="{E0AF06BF-109C-9EAA-4000-D5195B15FD38}"/>
              </a:ext>
            </a:extLst>
          </p:cNvPr>
          <p:cNvSpPr txBox="1"/>
          <p:nvPr/>
        </p:nvSpPr>
        <p:spPr>
          <a:xfrm>
            <a:off x="6189663" y="4914416"/>
            <a:ext cx="2192337" cy="1015663"/>
          </a:xfrm>
          <a:prstGeom prst="rect">
            <a:avLst/>
          </a:prstGeom>
          <a:noFill/>
        </p:spPr>
        <p:txBody>
          <a:bodyPr wrap="square">
            <a:spAutoFit/>
          </a:bodyPr>
          <a:lstStyle/>
          <a:p>
            <a:pPr algn="ctr"/>
            <a:r>
              <a:rPr lang="ru-RU" sz="1200" dirty="0">
                <a:latin typeface="Times New Roman" panose="02020603050405020304" pitchFamily="18" charset="0"/>
                <a:cs typeface="Times New Roman" panose="02020603050405020304" pitchFamily="18" charset="0"/>
              </a:rPr>
              <a:t>Україна, 67512, </a:t>
            </a:r>
            <a:r>
              <a:rPr lang="ru-RU" sz="1200" dirty="0" err="1">
                <a:latin typeface="Times New Roman" panose="02020603050405020304" pitchFamily="18" charset="0"/>
                <a:cs typeface="Times New Roman" panose="02020603050405020304" pitchFamily="18" charset="0"/>
              </a:rPr>
              <a:t>Одеська</a:t>
            </a:r>
            <a:r>
              <a:rPr lang="ru-RU" sz="1200" dirty="0">
                <a:latin typeface="Times New Roman" panose="02020603050405020304" pitchFamily="18" charset="0"/>
                <a:cs typeface="Times New Roman" panose="02020603050405020304" pitchFamily="18" charset="0"/>
              </a:rPr>
              <a:t> область, </a:t>
            </a:r>
            <a:r>
              <a:rPr lang="ru-RU" sz="1200" dirty="0" err="1">
                <a:latin typeface="Times New Roman" panose="02020603050405020304" pitchFamily="18" charset="0"/>
                <a:cs typeface="Times New Roman" panose="02020603050405020304" pitchFamily="18" charset="0"/>
              </a:rPr>
              <a:t>Березівський</a:t>
            </a:r>
            <a:r>
              <a:rPr lang="ru-RU" sz="1200" dirty="0">
                <a:latin typeface="Times New Roman" panose="02020603050405020304" pitchFamily="18" charset="0"/>
                <a:cs typeface="Times New Roman" panose="02020603050405020304" pitchFamily="18" charset="0"/>
              </a:rPr>
              <a:t> район, село Курісове, </a:t>
            </a:r>
          </a:p>
          <a:p>
            <a:pPr algn="ctr"/>
            <a:r>
              <a:rPr lang="ru-RU" sz="1200" dirty="0" err="1">
                <a:latin typeface="Times New Roman" panose="02020603050405020304" pitchFamily="18" charset="0"/>
                <a:cs typeface="Times New Roman" panose="02020603050405020304" pitchFamily="18" charset="0"/>
              </a:rPr>
              <a:t>вул</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Партизанської</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слави</a:t>
            </a:r>
            <a:r>
              <a:rPr lang="ru-RU" sz="1200" dirty="0">
                <a:latin typeface="Times New Roman" panose="02020603050405020304" pitchFamily="18" charset="0"/>
                <a:cs typeface="Times New Roman" panose="02020603050405020304" pitchFamily="18" charset="0"/>
              </a:rPr>
              <a:t>, буд. 28 </a:t>
            </a:r>
            <a:r>
              <a:rPr lang="en-US" sz="1200" dirty="0">
                <a:latin typeface="Times New Roman" panose="02020603050405020304" pitchFamily="18" charset="0"/>
                <a:cs typeface="Times New Roman" panose="02020603050405020304" pitchFamily="18" charset="0"/>
              </a:rPr>
              <a:t>ssr.kurisove@gmail.com</a:t>
            </a:r>
            <a:r>
              <a:rPr lang="uk-UA" sz="1200" dirty="0">
                <a:latin typeface="Times New Roman" panose="02020603050405020304" pitchFamily="18" charset="0"/>
                <a:cs typeface="Times New Roman" panose="02020603050405020304" pitchFamily="18" charset="0"/>
              </a:rPr>
              <a:t> </a:t>
            </a:r>
            <a:endParaRPr lang="x-none" sz="12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9A97A9DE-F24C-7354-2D54-6352FD96EECE}"/>
              </a:ext>
            </a:extLst>
          </p:cNvPr>
          <p:cNvSpPr txBox="1"/>
          <p:nvPr/>
        </p:nvSpPr>
        <p:spPr>
          <a:xfrm>
            <a:off x="77788" y="5049904"/>
            <a:ext cx="1863725" cy="954107"/>
          </a:xfrm>
          <a:prstGeom prst="rect">
            <a:avLst/>
          </a:prstGeom>
          <a:noFill/>
        </p:spPr>
        <p:txBody>
          <a:bodyPr wrap="square">
            <a:spAutoFit/>
          </a:bodyPr>
          <a:lstStyle/>
          <a:p>
            <a:pPr algn="ctr"/>
            <a:r>
              <a:rPr lang="uk-UA" sz="1400" dirty="0">
                <a:latin typeface="Times New Roman" panose="02020603050405020304" pitchFamily="18" charset="0"/>
                <a:cs typeface="Times New Roman" panose="02020603050405020304" pitchFamily="18" charset="0"/>
              </a:rPr>
              <a:t>Сектор соціальної роботи </a:t>
            </a:r>
          </a:p>
          <a:p>
            <a:pPr algn="ctr"/>
            <a:r>
              <a:rPr lang="uk-UA" sz="1400" dirty="0">
                <a:latin typeface="Times New Roman" panose="02020603050405020304" pitchFamily="18" charset="0"/>
                <a:cs typeface="Times New Roman" panose="02020603050405020304" pitchFamily="18" charset="0"/>
              </a:rPr>
              <a:t>Курісовської сільської ради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1229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Google Shape;119;p4"/>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28674" name="Google Shape;120;p4"/>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28675" name="Google Shape;121;p4"/>
          <p:cNvPicPr preferRelativeResize="0">
            <a:picLocks noChangeAspect="1" noChangeArrowheads="1"/>
          </p:cNvPicPr>
          <p:nvPr/>
        </p:nvPicPr>
        <p:blipFill>
          <a:blip r:embed="rId4"/>
          <a:srcRect/>
          <a:stretch>
            <a:fillRect/>
          </a:stretch>
        </p:blipFill>
        <p:spPr bwMode="auto">
          <a:xfrm>
            <a:off x="0" y="0"/>
            <a:ext cx="5219700" cy="914400"/>
          </a:xfrm>
          <a:prstGeom prst="rect">
            <a:avLst/>
          </a:prstGeom>
          <a:noFill/>
          <a:ln w="9525">
            <a:noFill/>
            <a:miter lim="800000"/>
            <a:headEnd/>
            <a:tailEnd/>
          </a:ln>
        </p:spPr>
      </p:pic>
      <p:pic>
        <p:nvPicPr>
          <p:cNvPr id="28676" name="Google Shape;122;p4"/>
          <p:cNvPicPr preferRelativeResize="0">
            <a:picLocks noChangeAspect="1" noChangeArrowheads="1"/>
          </p:cNvPicPr>
          <p:nvPr/>
        </p:nvPicPr>
        <p:blipFill>
          <a:blip r:embed="rId5"/>
          <a:srcRect/>
          <a:stretch>
            <a:fillRect/>
          </a:stretch>
        </p:blipFill>
        <p:spPr bwMode="auto">
          <a:xfrm>
            <a:off x="77788" y="1109663"/>
            <a:ext cx="1874837" cy="542925"/>
          </a:xfrm>
          <a:prstGeom prst="rect">
            <a:avLst/>
          </a:prstGeom>
          <a:noFill/>
          <a:ln w="9525">
            <a:noFill/>
            <a:miter lim="800000"/>
            <a:headEnd/>
            <a:tailEnd/>
          </a:ln>
        </p:spPr>
      </p:pic>
      <p:pic>
        <p:nvPicPr>
          <p:cNvPr id="28677" name="Google Shape;123;p4"/>
          <p:cNvPicPr preferRelativeResize="0">
            <a:picLocks noChangeAspect="1" noChangeArrowheads="1"/>
          </p:cNvPicPr>
          <p:nvPr/>
        </p:nvPicPr>
        <p:blipFill>
          <a:blip r:embed="rId6"/>
          <a:srcRect/>
          <a:stretch>
            <a:fillRect/>
          </a:stretch>
        </p:blipFill>
        <p:spPr bwMode="auto">
          <a:xfrm>
            <a:off x="2041525" y="1109663"/>
            <a:ext cx="4041775" cy="542925"/>
          </a:xfrm>
          <a:prstGeom prst="rect">
            <a:avLst/>
          </a:prstGeom>
          <a:noFill/>
          <a:ln w="9525">
            <a:noFill/>
            <a:miter lim="800000"/>
            <a:headEnd/>
            <a:tailEnd/>
          </a:ln>
        </p:spPr>
      </p:pic>
      <p:pic>
        <p:nvPicPr>
          <p:cNvPr id="28678" name="Google Shape;124;p4"/>
          <p:cNvPicPr preferRelativeResize="0">
            <a:picLocks noChangeAspect="1" noChangeArrowheads="1"/>
          </p:cNvPicPr>
          <p:nvPr/>
        </p:nvPicPr>
        <p:blipFill>
          <a:blip r:embed="rId7"/>
          <a:srcRect/>
          <a:stretch>
            <a:fillRect/>
          </a:stretch>
        </p:blipFill>
        <p:spPr bwMode="auto">
          <a:xfrm>
            <a:off x="6172200" y="1109663"/>
            <a:ext cx="2057400" cy="542925"/>
          </a:xfrm>
          <a:prstGeom prst="rect">
            <a:avLst/>
          </a:prstGeom>
          <a:noFill/>
          <a:ln w="9525">
            <a:noFill/>
            <a:miter lim="800000"/>
            <a:headEnd/>
            <a:tailEnd/>
          </a:ln>
        </p:spPr>
      </p:pic>
      <p:pic>
        <p:nvPicPr>
          <p:cNvPr id="28679" name="Google Shape;125;p4"/>
          <p:cNvPicPr preferRelativeResize="0">
            <a:picLocks noChangeAspect="1" noChangeArrowheads="1"/>
          </p:cNvPicPr>
          <p:nvPr/>
        </p:nvPicPr>
        <p:blipFill>
          <a:blip r:embed="rId7"/>
          <a:srcRect/>
          <a:stretch>
            <a:fillRect/>
          </a:stretch>
        </p:blipFill>
        <p:spPr bwMode="auto">
          <a:xfrm>
            <a:off x="8382000" y="1096963"/>
            <a:ext cx="2057400" cy="542925"/>
          </a:xfrm>
          <a:prstGeom prst="rect">
            <a:avLst/>
          </a:prstGeom>
          <a:noFill/>
          <a:ln w="9525">
            <a:noFill/>
            <a:miter lim="800000"/>
            <a:headEnd/>
            <a:tailEnd/>
          </a:ln>
        </p:spPr>
      </p:pic>
      <p:sp>
        <p:nvSpPr>
          <p:cNvPr id="28680" name="Google Shape;126;p4"/>
          <p:cNvSpPr txBox="1">
            <a:spLocks noChangeArrowheads="1"/>
          </p:cNvSpPr>
          <p:nvPr/>
        </p:nvSpPr>
        <p:spPr bwMode="auto">
          <a:xfrm>
            <a:off x="542925" y="134938"/>
            <a:ext cx="4133850" cy="579437"/>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3200" b="1">
                <a:solidFill>
                  <a:schemeClr val="tx1"/>
                </a:solidFill>
                <a:latin typeface="Calibri" pitchFamily="34" charset="0"/>
                <a:sym typeface="Georgia" pitchFamily="18" charset="0"/>
              </a:rPr>
              <a:t>Соціальний захист</a:t>
            </a:r>
            <a:endParaRPr lang="en-US" b="1">
              <a:solidFill>
                <a:schemeClr val="tx1"/>
              </a:solidFill>
              <a:latin typeface="Calibri" pitchFamily="34" charset="0"/>
            </a:endParaRPr>
          </a:p>
        </p:txBody>
      </p:sp>
      <p:pic>
        <p:nvPicPr>
          <p:cNvPr id="28681" name="Google Shape;127;p4"/>
          <p:cNvPicPr preferRelativeResize="0">
            <a:picLocks noChangeAspect="1" noChangeArrowheads="1"/>
          </p:cNvPicPr>
          <p:nvPr/>
        </p:nvPicPr>
        <p:blipFill>
          <a:blip r:embed="rId5"/>
          <a:srcRect/>
          <a:stretch>
            <a:fillRect/>
          </a:stretch>
        </p:blipFill>
        <p:spPr bwMode="auto">
          <a:xfrm>
            <a:off x="0" y="1835150"/>
            <a:ext cx="1958975" cy="1327150"/>
          </a:xfrm>
          <a:prstGeom prst="rect">
            <a:avLst/>
          </a:prstGeom>
          <a:noFill/>
          <a:ln w="9525">
            <a:noFill/>
            <a:miter lim="800000"/>
            <a:headEnd/>
            <a:tailEnd/>
          </a:ln>
        </p:spPr>
      </p:pic>
      <p:pic>
        <p:nvPicPr>
          <p:cNvPr id="28682" name="Google Shape;128;p4"/>
          <p:cNvPicPr preferRelativeResize="0">
            <a:picLocks noChangeAspect="1" noChangeArrowheads="1"/>
          </p:cNvPicPr>
          <p:nvPr/>
        </p:nvPicPr>
        <p:blipFill>
          <a:blip r:embed="rId6"/>
          <a:srcRect/>
          <a:stretch>
            <a:fillRect/>
          </a:stretch>
        </p:blipFill>
        <p:spPr bwMode="auto">
          <a:xfrm>
            <a:off x="2128838" y="1797050"/>
            <a:ext cx="3984625" cy="1319213"/>
          </a:xfrm>
          <a:prstGeom prst="rect">
            <a:avLst/>
          </a:prstGeom>
          <a:noFill/>
          <a:ln w="9525">
            <a:noFill/>
            <a:miter lim="800000"/>
            <a:headEnd/>
            <a:tailEnd/>
          </a:ln>
        </p:spPr>
      </p:pic>
      <p:pic>
        <p:nvPicPr>
          <p:cNvPr id="28683" name="Google Shape;129;p4"/>
          <p:cNvPicPr preferRelativeResize="0">
            <a:picLocks noChangeAspect="1" noChangeArrowheads="1"/>
          </p:cNvPicPr>
          <p:nvPr/>
        </p:nvPicPr>
        <p:blipFill>
          <a:blip r:embed="rId7"/>
          <a:srcRect/>
          <a:stretch>
            <a:fillRect/>
          </a:stretch>
        </p:blipFill>
        <p:spPr bwMode="auto">
          <a:xfrm>
            <a:off x="6172200" y="1835150"/>
            <a:ext cx="2057400" cy="1282700"/>
          </a:xfrm>
          <a:prstGeom prst="rect">
            <a:avLst/>
          </a:prstGeom>
          <a:noFill/>
          <a:ln w="9525">
            <a:noFill/>
            <a:miter lim="800000"/>
            <a:headEnd/>
            <a:tailEnd/>
          </a:ln>
        </p:spPr>
      </p:pic>
      <p:pic>
        <p:nvPicPr>
          <p:cNvPr id="28684" name="Google Shape;130;p4"/>
          <p:cNvPicPr preferRelativeResize="0">
            <a:picLocks noChangeAspect="1" noChangeArrowheads="1"/>
          </p:cNvPicPr>
          <p:nvPr/>
        </p:nvPicPr>
        <p:blipFill>
          <a:blip r:embed="rId7"/>
          <a:srcRect/>
          <a:stretch>
            <a:fillRect/>
          </a:stretch>
        </p:blipFill>
        <p:spPr bwMode="auto">
          <a:xfrm>
            <a:off x="8382000" y="1860550"/>
            <a:ext cx="2057400" cy="1206500"/>
          </a:xfrm>
          <a:prstGeom prst="rect">
            <a:avLst/>
          </a:prstGeom>
          <a:noFill/>
          <a:ln w="9525">
            <a:noFill/>
            <a:miter lim="800000"/>
            <a:headEnd/>
            <a:tailEnd/>
          </a:ln>
        </p:spPr>
      </p:pic>
      <p:sp>
        <p:nvSpPr>
          <p:cNvPr id="28685" name="Google Shape;153;p4"/>
          <p:cNvSpPr txBox="1">
            <a:spLocks noChangeArrowheads="1"/>
          </p:cNvSpPr>
          <p:nvPr/>
        </p:nvSpPr>
        <p:spPr bwMode="auto">
          <a:xfrm>
            <a:off x="2146300" y="3311525"/>
            <a:ext cx="36830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8686" name="Google Shape;154;p4"/>
          <p:cNvSpPr txBox="1">
            <a:spLocks noChangeArrowheads="1"/>
          </p:cNvSpPr>
          <p:nvPr/>
        </p:nvSpPr>
        <p:spPr bwMode="auto">
          <a:xfrm>
            <a:off x="5908675" y="1836738"/>
            <a:ext cx="2649538" cy="1277232"/>
          </a:xfrm>
          <a:prstGeom prst="rect">
            <a:avLst/>
          </a:prstGeom>
          <a:noFill/>
          <a:ln w="9525">
            <a:noFill/>
            <a:miter lim="800000"/>
            <a:headEnd/>
            <a:tailEnd/>
          </a:ln>
        </p:spPr>
        <p:txBody>
          <a:bodyPr lIns="91425" tIns="45700" rIns="91425" bIns="45700">
            <a:spAutoFit/>
          </a:bodyPr>
          <a:lstStyle/>
          <a:p>
            <a:pPr algn="ctr"/>
            <a:r>
              <a:rPr lang="uk-UA" sz="1100" dirty="0">
                <a:latin typeface="Times New Roman" panose="02020603050405020304" pitchFamily="18" charset="0"/>
                <a:cs typeface="Times New Roman" panose="02020603050405020304" pitchFamily="18" charset="0"/>
              </a:rPr>
              <a:t>Україна, </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67512</a:t>
            </a:r>
            <a:r>
              <a:rPr lang="uk-UA" sz="1100" dirty="0">
                <a:latin typeface="Times New Roman" panose="02020603050405020304" pitchFamily="18" charset="0"/>
                <a:cs typeface="Times New Roman" panose="02020603050405020304" pitchFamily="18" charset="0"/>
              </a:rPr>
              <a:t>,</a:t>
            </a:r>
          </a:p>
          <a:p>
            <a:pPr algn="ctr"/>
            <a:r>
              <a:rPr lang="uk-UA" sz="1100" dirty="0">
                <a:latin typeface="Times New Roman" panose="02020603050405020304" pitchFamily="18" charset="0"/>
                <a:cs typeface="Times New Roman" panose="02020603050405020304" pitchFamily="18" charset="0"/>
              </a:rPr>
              <a:t> Одеська   область,</a:t>
            </a:r>
          </a:p>
          <a:p>
            <a:pPr algn="ctr"/>
            <a:r>
              <a:rPr lang="uk-UA" sz="1100" dirty="0">
                <a:latin typeface="Times New Roman" panose="02020603050405020304" pitchFamily="18" charset="0"/>
                <a:cs typeface="Times New Roman" panose="02020603050405020304" pitchFamily="18" charset="0"/>
              </a:rPr>
              <a:t>Березівський   район,</a:t>
            </a:r>
            <a:endParaRPr lang="ru-RU" sz="1100" dirty="0">
              <a:latin typeface="Times New Roman" panose="02020603050405020304" pitchFamily="18" charset="0"/>
              <a:cs typeface="Times New Roman" panose="02020603050405020304" pitchFamily="18" charset="0"/>
            </a:endParaRPr>
          </a:p>
          <a:p>
            <a:pPr algn="ctr"/>
            <a:r>
              <a:rPr lang="uk-UA" sz="1100" dirty="0">
                <a:latin typeface="Times New Roman" panose="02020603050405020304" pitchFamily="18" charset="0"/>
                <a:cs typeface="Times New Roman" panose="02020603050405020304" pitchFamily="18" charset="0"/>
              </a:rPr>
              <a:t>село  Курісове, вул. Партизанської </a:t>
            </a:r>
          </a:p>
          <a:p>
            <a:pPr algn="ctr"/>
            <a:r>
              <a:rPr lang="uk-UA" sz="1100" dirty="0">
                <a:latin typeface="Times New Roman" panose="02020603050405020304" pitchFamily="18" charset="0"/>
                <a:cs typeface="Times New Roman" panose="02020603050405020304" pitchFamily="18" charset="0"/>
              </a:rPr>
              <a:t>слави, буд. 28</a:t>
            </a:r>
          </a:p>
          <a:p>
            <a:pPr algn="ctr">
              <a:spcAft>
                <a:spcPts val="0"/>
              </a:spcAft>
            </a:pP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ssdkyrisovskasr</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ukr</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net</a:t>
            </a:r>
            <a:endParaRPr lang="ru-RU" sz="11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uk-UA" sz="1100" dirty="0">
              <a:latin typeface="Calibri" pitchFamily="34" charset="0"/>
            </a:endParaRPr>
          </a:p>
        </p:txBody>
      </p:sp>
      <p:sp>
        <p:nvSpPr>
          <p:cNvPr id="28687" name="Google Shape;155;p4"/>
          <p:cNvSpPr txBox="1">
            <a:spLocks noChangeArrowheads="1"/>
          </p:cNvSpPr>
          <p:nvPr/>
        </p:nvSpPr>
        <p:spPr bwMode="auto">
          <a:xfrm>
            <a:off x="8542338" y="1852613"/>
            <a:ext cx="1731962"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8688" name="Google Shape;156;p4"/>
          <p:cNvSpPr txBox="1">
            <a:spLocks noChangeArrowheads="1"/>
          </p:cNvSpPr>
          <p:nvPr/>
        </p:nvSpPr>
        <p:spPr bwMode="auto">
          <a:xfrm>
            <a:off x="0" y="1135063"/>
            <a:ext cx="2025650" cy="58102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dirty="0">
                <a:solidFill>
                  <a:schemeClr val="tx1"/>
                </a:solidFill>
                <a:latin typeface="Calibri" pitchFamily="34" charset="0"/>
                <a:cs typeface="Calibri" pitchFamily="34" charset="0"/>
                <a:sym typeface="Calibri" pitchFamily="34" charset="0"/>
              </a:rPr>
              <a:t>Заклад/установа, що надає послуги</a:t>
            </a:r>
            <a:endParaRPr lang="en-US" sz="1600" b="1" dirty="0">
              <a:solidFill>
                <a:schemeClr val="tx1"/>
              </a:solidFill>
              <a:latin typeface="Calibri" pitchFamily="34" charset="0"/>
              <a:cs typeface="Calibri" pitchFamily="34" charset="0"/>
              <a:sym typeface="Calibri" pitchFamily="34" charset="0"/>
            </a:endParaRPr>
          </a:p>
        </p:txBody>
      </p:sp>
      <p:sp>
        <p:nvSpPr>
          <p:cNvPr id="28689" name="Google Shape;157;p4"/>
          <p:cNvSpPr>
            <a:spLocks noChangeArrowheads="1"/>
          </p:cNvSpPr>
          <p:nvPr/>
        </p:nvSpPr>
        <p:spPr bwMode="auto">
          <a:xfrm>
            <a:off x="2600325" y="1182688"/>
            <a:ext cx="23860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dirty="0">
                <a:solidFill>
                  <a:schemeClr val="tx1"/>
                </a:solidFill>
                <a:latin typeface="Calibri" pitchFamily="34" charset="0"/>
                <a:cs typeface="Calibri" pitchFamily="34" charset="0"/>
                <a:sym typeface="Calibri" pitchFamily="34" charset="0"/>
              </a:rPr>
              <a:t>Види послуг, сервісів</a:t>
            </a:r>
            <a:endParaRPr lang="en-US" sz="1600" b="1" dirty="0">
              <a:solidFill>
                <a:schemeClr val="tx1"/>
              </a:solidFill>
              <a:latin typeface="Calibri" pitchFamily="34" charset="0"/>
              <a:cs typeface="Calibri" pitchFamily="34" charset="0"/>
              <a:sym typeface="Calibri" pitchFamily="34" charset="0"/>
            </a:endParaRPr>
          </a:p>
        </p:txBody>
      </p:sp>
      <p:sp>
        <p:nvSpPr>
          <p:cNvPr id="28690" name="Google Shape;158;p4"/>
          <p:cNvSpPr>
            <a:spLocks noChangeArrowheads="1"/>
          </p:cNvSpPr>
          <p:nvPr/>
        </p:nvSpPr>
        <p:spPr bwMode="auto">
          <a:xfrm>
            <a:off x="6261100" y="1204913"/>
            <a:ext cx="18653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dirty="0">
                <a:solidFill>
                  <a:schemeClr val="tx1"/>
                </a:solidFill>
                <a:latin typeface="Calibri" pitchFamily="34" charset="0"/>
                <a:cs typeface="Calibri" pitchFamily="34" charset="0"/>
                <a:sym typeface="Calibri" pitchFamily="34" charset="0"/>
              </a:rPr>
              <a:t>Адреса/</a:t>
            </a:r>
            <a:r>
              <a:rPr lang="uk-UA" sz="1600" b="1" dirty="0" err="1">
                <a:solidFill>
                  <a:schemeClr val="tx1"/>
                </a:solidFill>
                <a:latin typeface="Calibri" pitchFamily="34" charset="0"/>
                <a:cs typeface="Calibri" pitchFamily="34" charset="0"/>
                <a:sym typeface="Calibri" pitchFamily="34" charset="0"/>
              </a:rPr>
              <a:t>ел.пошта</a:t>
            </a:r>
            <a:endParaRPr lang="en-US" sz="1600" dirty="0">
              <a:solidFill>
                <a:schemeClr val="tx1"/>
              </a:solidFill>
              <a:latin typeface="Calibri" pitchFamily="34" charset="0"/>
              <a:cs typeface="Calibri" pitchFamily="34" charset="0"/>
              <a:sym typeface="Calibri" pitchFamily="34" charset="0"/>
            </a:endParaRPr>
          </a:p>
        </p:txBody>
      </p:sp>
      <p:sp>
        <p:nvSpPr>
          <p:cNvPr id="28691" name="Google Shape;159;p4"/>
          <p:cNvSpPr>
            <a:spLocks noChangeArrowheads="1"/>
          </p:cNvSpPr>
          <p:nvPr/>
        </p:nvSpPr>
        <p:spPr bwMode="auto">
          <a:xfrm>
            <a:off x="8621713" y="1219200"/>
            <a:ext cx="1184275"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dirty="0">
                <a:solidFill>
                  <a:schemeClr val="tx1"/>
                </a:solidFill>
                <a:latin typeface="Calibri" pitchFamily="34" charset="0"/>
                <a:cs typeface="Calibri" pitchFamily="34" charset="0"/>
                <a:sym typeface="Calibri" pitchFamily="34" charset="0"/>
              </a:rPr>
              <a:t>Телефони</a:t>
            </a:r>
            <a:endParaRPr lang="en-US" sz="1600" dirty="0">
              <a:solidFill>
                <a:schemeClr val="tx1"/>
              </a:solidFill>
              <a:latin typeface="Calibri" pitchFamily="34" charset="0"/>
              <a:cs typeface="Calibri" pitchFamily="34" charset="0"/>
              <a:sym typeface="Calibri" pitchFamily="34" charset="0"/>
            </a:endParaRPr>
          </a:p>
        </p:txBody>
      </p:sp>
      <p:sp>
        <p:nvSpPr>
          <p:cNvPr id="28692" name="Google Shape;169;p4"/>
          <p:cNvSpPr>
            <a:spLocks noChangeArrowheads="1"/>
          </p:cNvSpPr>
          <p:nvPr/>
        </p:nvSpPr>
        <p:spPr bwMode="auto">
          <a:xfrm>
            <a:off x="1428750" y="4945063"/>
            <a:ext cx="52197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8693" name="Google Shape;176;p4"/>
          <p:cNvSpPr txBox="1">
            <a:spLocks noChangeArrowheads="1"/>
          </p:cNvSpPr>
          <p:nvPr/>
        </p:nvSpPr>
        <p:spPr bwMode="auto">
          <a:xfrm>
            <a:off x="8550275" y="3335338"/>
            <a:ext cx="1731963"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8694" name="Google Shape;178;p4"/>
          <p:cNvSpPr txBox="1">
            <a:spLocks noChangeArrowheads="1"/>
          </p:cNvSpPr>
          <p:nvPr/>
        </p:nvSpPr>
        <p:spPr bwMode="auto">
          <a:xfrm>
            <a:off x="8550275" y="4822825"/>
            <a:ext cx="1731963" cy="579438"/>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8695" name="Google Shape;184;p4"/>
          <p:cNvSpPr>
            <a:spLocks noChangeArrowheads="1"/>
          </p:cNvSpPr>
          <p:nvPr/>
        </p:nvSpPr>
        <p:spPr bwMode="auto">
          <a:xfrm>
            <a:off x="2316163" y="5772150"/>
            <a:ext cx="3548062" cy="30480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b="1">
              <a:solidFill>
                <a:schemeClr val="tx1"/>
              </a:solidFill>
              <a:latin typeface="Calibri" pitchFamily="34" charset="0"/>
              <a:cs typeface="Calibri" pitchFamily="34" charset="0"/>
              <a:sym typeface="Calibri" pitchFamily="34" charset="0"/>
            </a:endParaRPr>
          </a:p>
        </p:txBody>
      </p:sp>
      <p:pic>
        <p:nvPicPr>
          <p:cNvPr id="28696" name="Google Shape;130;p4"/>
          <p:cNvPicPr preferRelativeResize="0">
            <a:picLocks noChangeAspect="1" noChangeArrowheads="1"/>
          </p:cNvPicPr>
          <p:nvPr/>
        </p:nvPicPr>
        <p:blipFill>
          <a:blip r:embed="rId7"/>
          <a:srcRect/>
          <a:stretch>
            <a:fillRect/>
          </a:stretch>
        </p:blipFill>
        <p:spPr bwMode="auto">
          <a:xfrm>
            <a:off x="8382000" y="1835150"/>
            <a:ext cx="2057400" cy="1206500"/>
          </a:xfrm>
          <a:prstGeom prst="rect">
            <a:avLst/>
          </a:prstGeom>
          <a:noFill/>
          <a:ln w="9525">
            <a:noFill/>
            <a:miter lim="800000"/>
            <a:headEnd/>
            <a:tailEnd/>
          </a:ln>
        </p:spPr>
      </p:pic>
      <p:pic>
        <p:nvPicPr>
          <p:cNvPr id="28697" name="Google Shape;130;p4"/>
          <p:cNvPicPr preferRelativeResize="0">
            <a:picLocks noChangeAspect="1" noChangeArrowheads="1"/>
          </p:cNvPicPr>
          <p:nvPr/>
        </p:nvPicPr>
        <p:blipFill>
          <a:blip r:embed="rId7"/>
          <a:srcRect/>
          <a:stretch>
            <a:fillRect/>
          </a:stretch>
        </p:blipFill>
        <p:spPr bwMode="auto">
          <a:xfrm>
            <a:off x="8382000" y="3305175"/>
            <a:ext cx="2057400" cy="1206500"/>
          </a:xfrm>
          <a:prstGeom prst="rect">
            <a:avLst/>
          </a:prstGeom>
          <a:noFill/>
          <a:ln w="9525">
            <a:noFill/>
            <a:miter lim="800000"/>
            <a:headEnd/>
            <a:tailEnd/>
          </a:ln>
        </p:spPr>
      </p:pic>
      <p:pic>
        <p:nvPicPr>
          <p:cNvPr id="28698" name="Google Shape;130;p4"/>
          <p:cNvPicPr preferRelativeResize="0">
            <a:picLocks noChangeAspect="1" noChangeArrowheads="1"/>
          </p:cNvPicPr>
          <p:nvPr/>
        </p:nvPicPr>
        <p:blipFill>
          <a:blip r:embed="rId7"/>
          <a:srcRect/>
          <a:stretch>
            <a:fillRect/>
          </a:stretch>
        </p:blipFill>
        <p:spPr bwMode="auto">
          <a:xfrm>
            <a:off x="8382000" y="4843463"/>
            <a:ext cx="2057400" cy="1281112"/>
          </a:xfrm>
          <a:prstGeom prst="rect">
            <a:avLst/>
          </a:prstGeom>
          <a:noFill/>
          <a:ln w="9525">
            <a:noFill/>
            <a:miter lim="800000"/>
            <a:headEnd/>
            <a:tailEnd/>
          </a:ln>
        </p:spPr>
      </p:pic>
      <p:pic>
        <p:nvPicPr>
          <p:cNvPr id="28699" name="Google Shape;130;p4"/>
          <p:cNvPicPr preferRelativeResize="0">
            <a:picLocks noChangeAspect="1" noChangeArrowheads="1"/>
          </p:cNvPicPr>
          <p:nvPr/>
        </p:nvPicPr>
        <p:blipFill>
          <a:blip r:embed="rId7"/>
          <a:srcRect/>
          <a:stretch>
            <a:fillRect/>
          </a:stretch>
        </p:blipFill>
        <p:spPr bwMode="auto">
          <a:xfrm>
            <a:off x="8382000" y="1835150"/>
            <a:ext cx="2057400" cy="1206500"/>
          </a:xfrm>
          <a:prstGeom prst="rect">
            <a:avLst/>
          </a:prstGeom>
          <a:noFill/>
          <a:ln w="9525">
            <a:noFill/>
            <a:miter lim="800000"/>
            <a:headEnd/>
            <a:tailEnd/>
          </a:ln>
        </p:spPr>
      </p:pic>
      <p:pic>
        <p:nvPicPr>
          <p:cNvPr id="28700" name="Google Shape;130;p4"/>
          <p:cNvPicPr preferRelativeResize="0">
            <a:picLocks noChangeAspect="1" noChangeArrowheads="1"/>
          </p:cNvPicPr>
          <p:nvPr/>
        </p:nvPicPr>
        <p:blipFill>
          <a:blip r:embed="rId7"/>
          <a:srcRect/>
          <a:stretch>
            <a:fillRect/>
          </a:stretch>
        </p:blipFill>
        <p:spPr bwMode="auto">
          <a:xfrm>
            <a:off x="6207125" y="3303588"/>
            <a:ext cx="2057400" cy="1206500"/>
          </a:xfrm>
          <a:prstGeom prst="rect">
            <a:avLst/>
          </a:prstGeom>
          <a:noFill/>
          <a:ln w="9525">
            <a:noFill/>
            <a:miter lim="800000"/>
            <a:headEnd/>
            <a:tailEnd/>
          </a:ln>
        </p:spPr>
      </p:pic>
      <p:pic>
        <p:nvPicPr>
          <p:cNvPr id="28701" name="Google Shape;130;p4"/>
          <p:cNvPicPr preferRelativeResize="0">
            <a:picLocks noChangeAspect="1" noChangeArrowheads="1"/>
          </p:cNvPicPr>
          <p:nvPr/>
        </p:nvPicPr>
        <p:blipFill>
          <a:blip r:embed="rId7"/>
          <a:srcRect/>
          <a:stretch>
            <a:fillRect/>
          </a:stretch>
        </p:blipFill>
        <p:spPr bwMode="auto">
          <a:xfrm>
            <a:off x="6269038" y="4832350"/>
            <a:ext cx="2052637" cy="1270000"/>
          </a:xfrm>
          <a:prstGeom prst="rect">
            <a:avLst/>
          </a:prstGeom>
          <a:noFill/>
          <a:ln w="9525">
            <a:noFill/>
            <a:miter lim="800000"/>
            <a:headEnd/>
            <a:tailEnd/>
          </a:ln>
        </p:spPr>
      </p:pic>
      <p:pic>
        <p:nvPicPr>
          <p:cNvPr id="28702" name="Google Shape;127;p4"/>
          <p:cNvPicPr preferRelativeResize="0">
            <a:picLocks noChangeAspect="1" noChangeArrowheads="1"/>
          </p:cNvPicPr>
          <p:nvPr/>
        </p:nvPicPr>
        <p:blipFill>
          <a:blip r:embed="rId5"/>
          <a:srcRect/>
          <a:stretch>
            <a:fillRect/>
          </a:stretch>
        </p:blipFill>
        <p:spPr bwMode="auto">
          <a:xfrm>
            <a:off x="0" y="3317875"/>
            <a:ext cx="1974850" cy="1270000"/>
          </a:xfrm>
          <a:prstGeom prst="rect">
            <a:avLst/>
          </a:prstGeom>
          <a:noFill/>
          <a:ln w="9525">
            <a:noFill/>
            <a:miter lim="800000"/>
            <a:headEnd/>
            <a:tailEnd/>
          </a:ln>
        </p:spPr>
      </p:pic>
      <p:pic>
        <p:nvPicPr>
          <p:cNvPr id="28703" name="Google Shape;127;p4"/>
          <p:cNvPicPr preferRelativeResize="0">
            <a:picLocks noChangeAspect="1" noChangeArrowheads="1"/>
          </p:cNvPicPr>
          <p:nvPr/>
        </p:nvPicPr>
        <p:blipFill>
          <a:blip r:embed="rId5"/>
          <a:srcRect/>
          <a:stretch>
            <a:fillRect/>
          </a:stretch>
        </p:blipFill>
        <p:spPr bwMode="auto">
          <a:xfrm>
            <a:off x="0" y="4841875"/>
            <a:ext cx="2000250" cy="1270000"/>
          </a:xfrm>
          <a:prstGeom prst="rect">
            <a:avLst/>
          </a:prstGeom>
          <a:noFill/>
          <a:ln w="9525">
            <a:noFill/>
            <a:miter lim="800000"/>
            <a:headEnd/>
            <a:tailEnd/>
          </a:ln>
        </p:spPr>
      </p:pic>
      <p:pic>
        <p:nvPicPr>
          <p:cNvPr id="28704" name="Google Shape;128;p4"/>
          <p:cNvPicPr preferRelativeResize="0">
            <a:picLocks noChangeAspect="1" noChangeArrowheads="1"/>
          </p:cNvPicPr>
          <p:nvPr/>
        </p:nvPicPr>
        <p:blipFill>
          <a:blip r:embed="rId6"/>
          <a:srcRect/>
          <a:stretch>
            <a:fillRect/>
          </a:stretch>
        </p:blipFill>
        <p:spPr bwMode="auto">
          <a:xfrm>
            <a:off x="2143125" y="3267075"/>
            <a:ext cx="3984625" cy="1319213"/>
          </a:xfrm>
          <a:prstGeom prst="rect">
            <a:avLst/>
          </a:prstGeom>
          <a:noFill/>
          <a:ln w="9525">
            <a:noFill/>
            <a:miter lim="800000"/>
            <a:headEnd/>
            <a:tailEnd/>
          </a:ln>
        </p:spPr>
      </p:pic>
      <p:pic>
        <p:nvPicPr>
          <p:cNvPr id="28705" name="Google Shape;128;p4"/>
          <p:cNvPicPr preferRelativeResize="0">
            <a:picLocks noChangeAspect="1" noChangeArrowheads="1"/>
          </p:cNvPicPr>
          <p:nvPr/>
        </p:nvPicPr>
        <p:blipFill>
          <a:blip r:embed="rId6"/>
          <a:srcRect/>
          <a:stretch>
            <a:fillRect/>
          </a:stretch>
        </p:blipFill>
        <p:spPr bwMode="auto">
          <a:xfrm>
            <a:off x="2181225" y="4818063"/>
            <a:ext cx="3984625" cy="1319212"/>
          </a:xfrm>
          <a:prstGeom prst="rect">
            <a:avLst/>
          </a:prstGeom>
          <a:noFill/>
          <a:ln w="9525">
            <a:noFill/>
            <a:miter lim="800000"/>
            <a:headEnd/>
            <a:tailEnd/>
          </a:ln>
        </p:spPr>
      </p:pic>
      <p:sp>
        <p:nvSpPr>
          <p:cNvPr id="28706" name="Rectangle 40"/>
          <p:cNvSpPr>
            <a:spLocks noChangeArrowheads="1"/>
          </p:cNvSpPr>
          <p:nvPr/>
        </p:nvSpPr>
        <p:spPr bwMode="auto">
          <a:xfrm>
            <a:off x="6197600" y="3254450"/>
            <a:ext cx="2151063" cy="1461939"/>
          </a:xfrm>
          <a:prstGeom prst="rect">
            <a:avLst/>
          </a:prstGeom>
          <a:noFill/>
          <a:ln w="9525">
            <a:noFill/>
            <a:miter lim="800000"/>
            <a:headEnd/>
            <a:tailEnd/>
          </a:ln>
        </p:spPr>
        <p:txBody>
          <a:bodyPr anchor="ctr">
            <a:spAutoFit/>
          </a:bodyPr>
          <a:lstStyle/>
          <a:p>
            <a:pPr lvl="0" algn="ctr"/>
            <a:r>
              <a:rPr lang="uk-UA" sz="1100" dirty="0">
                <a:latin typeface="Times New Roman" panose="02020603050405020304" pitchFamily="18" charset="0"/>
                <a:cs typeface="Times New Roman" panose="02020603050405020304" pitchFamily="18" charset="0"/>
              </a:rPr>
              <a:t>Україна, </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67512</a:t>
            </a:r>
            <a:r>
              <a:rPr lang="uk-UA" sz="1100" dirty="0">
                <a:latin typeface="Times New Roman" panose="02020603050405020304" pitchFamily="18" charset="0"/>
                <a:cs typeface="Times New Roman" panose="02020603050405020304" pitchFamily="18" charset="0"/>
              </a:rPr>
              <a:t>,</a:t>
            </a:r>
          </a:p>
          <a:p>
            <a:pPr lvl="0" algn="ctr"/>
            <a:r>
              <a:rPr lang="uk-UA" sz="1100" dirty="0">
                <a:latin typeface="Times New Roman" panose="02020603050405020304" pitchFamily="18" charset="0"/>
                <a:cs typeface="Times New Roman" panose="02020603050405020304" pitchFamily="18" charset="0"/>
              </a:rPr>
              <a:t> Одеська   область,</a:t>
            </a:r>
          </a:p>
          <a:p>
            <a:pPr lvl="0" algn="ctr"/>
            <a:r>
              <a:rPr lang="uk-UA" sz="1100" dirty="0">
                <a:latin typeface="Times New Roman" panose="02020603050405020304" pitchFamily="18" charset="0"/>
                <a:cs typeface="Times New Roman" panose="02020603050405020304" pitchFamily="18" charset="0"/>
              </a:rPr>
              <a:t>Березівський   район,</a:t>
            </a:r>
            <a:endParaRPr lang="ru-RU" sz="1100" dirty="0">
              <a:latin typeface="Times New Roman" panose="02020603050405020304" pitchFamily="18" charset="0"/>
              <a:cs typeface="Times New Roman" panose="02020603050405020304" pitchFamily="18" charset="0"/>
            </a:endParaRPr>
          </a:p>
          <a:p>
            <a:pPr lvl="0" algn="ctr"/>
            <a:r>
              <a:rPr lang="uk-UA" sz="1100" dirty="0">
                <a:latin typeface="Times New Roman" panose="02020603050405020304" pitchFamily="18" charset="0"/>
                <a:cs typeface="Times New Roman" panose="02020603050405020304" pitchFamily="18" charset="0"/>
              </a:rPr>
              <a:t>село  Курісове, вул. Партизанської </a:t>
            </a:r>
          </a:p>
          <a:p>
            <a:pPr lvl="0" algn="ctr"/>
            <a:r>
              <a:rPr lang="uk-UA" sz="1100" dirty="0">
                <a:latin typeface="Times New Roman" panose="02020603050405020304" pitchFamily="18" charset="0"/>
                <a:cs typeface="Times New Roman" panose="02020603050405020304" pitchFamily="18" charset="0"/>
              </a:rPr>
              <a:t>слави, буд. 28</a:t>
            </a:r>
          </a:p>
          <a:p>
            <a:pPr lvl="0" algn="ctr">
              <a:spcAft>
                <a:spcPts val="0"/>
              </a:spcAft>
            </a:pP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ssdkyrisovskasr</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ukr</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net</a:t>
            </a:r>
            <a:endParaRPr lang="ru-RU" sz="11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ru-RU" sz="1200" dirty="0">
              <a:latin typeface="Calibri" pitchFamily="34" charset="0"/>
            </a:endParaRPr>
          </a:p>
        </p:txBody>
      </p:sp>
      <p:sp>
        <p:nvSpPr>
          <p:cNvPr id="28707" name="Rectangle 41"/>
          <p:cNvSpPr>
            <a:spLocks noChangeArrowheads="1"/>
          </p:cNvSpPr>
          <p:nvPr/>
        </p:nvSpPr>
        <p:spPr bwMode="auto">
          <a:xfrm>
            <a:off x="6242050" y="4821238"/>
            <a:ext cx="2025650" cy="1438275"/>
          </a:xfrm>
          <a:prstGeom prst="rect">
            <a:avLst/>
          </a:prstGeom>
          <a:noFill/>
          <a:ln w="9525">
            <a:noFill/>
            <a:miter lim="800000"/>
            <a:headEnd/>
            <a:tailEnd/>
          </a:ln>
        </p:spPr>
        <p:txBody>
          <a:bodyPr>
            <a:spAutoFit/>
          </a:bodyPr>
          <a:lstStyle/>
          <a:p>
            <a:pPr lvl="0" algn="ctr"/>
            <a:r>
              <a:rPr lang="uk-UA" sz="1100" dirty="0">
                <a:latin typeface="Times New Roman" panose="02020603050405020304" pitchFamily="18" charset="0"/>
                <a:cs typeface="Times New Roman" panose="02020603050405020304" pitchFamily="18" charset="0"/>
              </a:rPr>
              <a:t>Україна, </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67512</a:t>
            </a:r>
            <a:r>
              <a:rPr lang="uk-UA" sz="1100" dirty="0">
                <a:latin typeface="Times New Roman" panose="02020603050405020304" pitchFamily="18" charset="0"/>
                <a:cs typeface="Times New Roman" panose="02020603050405020304" pitchFamily="18" charset="0"/>
              </a:rPr>
              <a:t>,</a:t>
            </a:r>
          </a:p>
          <a:p>
            <a:pPr lvl="0" algn="ctr"/>
            <a:r>
              <a:rPr lang="uk-UA" sz="1100" dirty="0">
                <a:latin typeface="Times New Roman" panose="02020603050405020304" pitchFamily="18" charset="0"/>
                <a:cs typeface="Times New Roman" panose="02020603050405020304" pitchFamily="18" charset="0"/>
              </a:rPr>
              <a:t> Одеська   область,</a:t>
            </a:r>
          </a:p>
          <a:p>
            <a:pPr lvl="0" algn="ctr"/>
            <a:r>
              <a:rPr lang="uk-UA" sz="1100" dirty="0">
                <a:latin typeface="Times New Roman" panose="02020603050405020304" pitchFamily="18" charset="0"/>
                <a:cs typeface="Times New Roman" panose="02020603050405020304" pitchFamily="18" charset="0"/>
              </a:rPr>
              <a:t>Березівський   район,</a:t>
            </a:r>
            <a:endParaRPr lang="ru-RU" sz="1100" dirty="0">
              <a:latin typeface="Times New Roman" panose="02020603050405020304" pitchFamily="18" charset="0"/>
              <a:cs typeface="Times New Roman" panose="02020603050405020304" pitchFamily="18" charset="0"/>
            </a:endParaRPr>
          </a:p>
          <a:p>
            <a:pPr lvl="0" algn="ctr"/>
            <a:r>
              <a:rPr lang="uk-UA" sz="1100" dirty="0">
                <a:latin typeface="Times New Roman" panose="02020603050405020304" pitchFamily="18" charset="0"/>
                <a:cs typeface="Times New Roman" panose="02020603050405020304" pitchFamily="18" charset="0"/>
              </a:rPr>
              <a:t>село  Курісове, вул. Партизанської </a:t>
            </a:r>
          </a:p>
          <a:p>
            <a:pPr lvl="0" algn="ctr"/>
            <a:r>
              <a:rPr lang="uk-UA" sz="1100" dirty="0">
                <a:latin typeface="Times New Roman" panose="02020603050405020304" pitchFamily="18" charset="0"/>
                <a:cs typeface="Times New Roman" panose="02020603050405020304" pitchFamily="18" charset="0"/>
              </a:rPr>
              <a:t>слави, буд. 28</a:t>
            </a:r>
          </a:p>
          <a:p>
            <a:pPr lvl="0" algn="ctr">
              <a:spcAft>
                <a:spcPts val="0"/>
              </a:spcAft>
            </a:pP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ssdkyrisovskasr</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ukr</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net</a:t>
            </a:r>
            <a:endParaRPr lang="ru-RU" sz="18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ru-RU" sz="1100" dirty="0">
              <a:latin typeface="Calibri" pitchFamily="34" charset="0"/>
            </a:endParaRPr>
          </a:p>
        </p:txBody>
      </p:sp>
      <p:sp>
        <p:nvSpPr>
          <p:cNvPr id="28708" name="Rectangle 43"/>
          <p:cNvSpPr>
            <a:spLocks noChangeArrowheads="1"/>
          </p:cNvSpPr>
          <p:nvPr/>
        </p:nvSpPr>
        <p:spPr bwMode="auto">
          <a:xfrm>
            <a:off x="0" y="3437771"/>
            <a:ext cx="2085975" cy="1107996"/>
          </a:xfrm>
          <a:prstGeom prst="rect">
            <a:avLst/>
          </a:prstGeom>
          <a:noFill/>
          <a:ln w="9525">
            <a:noFill/>
            <a:miter lim="800000"/>
            <a:headEnd/>
            <a:tailEnd/>
          </a:ln>
        </p:spPr>
        <p:txBody>
          <a:bodyPr anchor="ctr">
            <a:spAutoFit/>
          </a:bodyPr>
          <a:lstStyle/>
          <a:p>
            <a:pPr lvl="0" algn="ctr"/>
            <a:r>
              <a:rPr lang="uk-UA" sz="1300" dirty="0">
                <a:latin typeface="Times New Roman" panose="02020603050405020304" pitchFamily="18" charset="0"/>
                <a:cs typeface="Times New Roman" panose="02020603050405020304" pitchFamily="18" charset="0"/>
              </a:rPr>
              <a:t>Служба у справах </a:t>
            </a:r>
          </a:p>
          <a:p>
            <a:pPr lvl="0" algn="ctr"/>
            <a:r>
              <a:rPr lang="uk-UA" sz="1300" dirty="0">
                <a:latin typeface="Times New Roman" panose="02020603050405020304" pitchFamily="18" charset="0"/>
                <a:cs typeface="Times New Roman" panose="02020603050405020304" pitchFamily="18" charset="0"/>
              </a:rPr>
              <a:t>дітей Курісовської сільської ради Березівського району Одеської області</a:t>
            </a:r>
            <a:r>
              <a:rPr lang="ru-RU" dirty="0">
                <a:latin typeface="Times New Roman" panose="02020603050405020304" pitchFamily="18" charset="0"/>
                <a:cs typeface="Times New Roman" panose="02020603050405020304" pitchFamily="18" charset="0"/>
              </a:rPr>
              <a:t> </a:t>
            </a:r>
          </a:p>
        </p:txBody>
      </p:sp>
      <p:sp>
        <p:nvSpPr>
          <p:cNvPr id="28709" name="Rectangle 44"/>
          <p:cNvSpPr>
            <a:spLocks noChangeArrowheads="1"/>
          </p:cNvSpPr>
          <p:nvPr/>
        </p:nvSpPr>
        <p:spPr bwMode="auto">
          <a:xfrm>
            <a:off x="0" y="1897063"/>
            <a:ext cx="1935163" cy="907941"/>
          </a:xfrm>
          <a:prstGeom prst="rect">
            <a:avLst/>
          </a:prstGeom>
          <a:noFill/>
          <a:ln w="9525">
            <a:noFill/>
            <a:miter lim="800000"/>
            <a:headEnd/>
            <a:tailEnd/>
          </a:ln>
        </p:spPr>
        <p:txBody>
          <a:bodyPr>
            <a:spAutoFit/>
          </a:bodyPr>
          <a:lstStyle/>
          <a:p>
            <a:pPr algn="ctr"/>
            <a:r>
              <a:rPr lang="uk-UA" sz="1300" dirty="0">
                <a:latin typeface="Times New Roman" panose="02020603050405020304" pitchFamily="18" charset="0"/>
                <a:cs typeface="Times New Roman" panose="02020603050405020304" pitchFamily="18" charset="0"/>
              </a:rPr>
              <a:t>Служба у справах дітей Курісовської сільської ради Березівського району Одеської області</a:t>
            </a:r>
            <a:r>
              <a:rPr lang="ru-RU" dirty="0">
                <a:latin typeface="Times New Roman" panose="02020603050405020304" pitchFamily="18" charset="0"/>
                <a:cs typeface="Times New Roman" panose="02020603050405020304" pitchFamily="18" charset="0"/>
              </a:rPr>
              <a:t> </a:t>
            </a:r>
          </a:p>
        </p:txBody>
      </p:sp>
      <p:sp>
        <p:nvSpPr>
          <p:cNvPr id="28710" name="Rectangle 45"/>
          <p:cNvSpPr>
            <a:spLocks noChangeArrowheads="1"/>
          </p:cNvSpPr>
          <p:nvPr/>
        </p:nvSpPr>
        <p:spPr bwMode="auto">
          <a:xfrm>
            <a:off x="0" y="4929188"/>
            <a:ext cx="1947863" cy="907941"/>
          </a:xfrm>
          <a:prstGeom prst="rect">
            <a:avLst/>
          </a:prstGeom>
          <a:noFill/>
          <a:ln w="9525">
            <a:noFill/>
            <a:miter lim="800000"/>
            <a:headEnd/>
            <a:tailEnd/>
          </a:ln>
        </p:spPr>
        <p:txBody>
          <a:bodyPr>
            <a:spAutoFit/>
          </a:bodyPr>
          <a:lstStyle/>
          <a:p>
            <a:pPr lvl="0" algn="ctr"/>
            <a:r>
              <a:rPr lang="uk-UA" sz="1300" dirty="0">
                <a:latin typeface="Times New Roman" panose="02020603050405020304" pitchFamily="18" charset="0"/>
                <a:cs typeface="Times New Roman" panose="02020603050405020304" pitchFamily="18" charset="0"/>
              </a:rPr>
              <a:t>Служба у справах дітей Курісовської сільської ради Березівського району Одеської області</a:t>
            </a:r>
            <a:r>
              <a:rPr lang="ru-RU" dirty="0">
                <a:latin typeface="Times New Roman" panose="02020603050405020304" pitchFamily="18" charset="0"/>
                <a:cs typeface="Times New Roman" panose="02020603050405020304" pitchFamily="18" charset="0"/>
              </a:rPr>
              <a:t> </a:t>
            </a:r>
          </a:p>
        </p:txBody>
      </p:sp>
      <p:sp>
        <p:nvSpPr>
          <p:cNvPr id="28711" name="Rectangle 46"/>
          <p:cNvSpPr>
            <a:spLocks noChangeArrowheads="1"/>
          </p:cNvSpPr>
          <p:nvPr/>
        </p:nvSpPr>
        <p:spPr bwMode="auto">
          <a:xfrm>
            <a:off x="2166938" y="2017459"/>
            <a:ext cx="3957637" cy="938719"/>
          </a:xfrm>
          <a:prstGeom prst="rect">
            <a:avLst/>
          </a:prstGeom>
          <a:noFill/>
          <a:ln w="9525">
            <a:noFill/>
            <a:miter lim="800000"/>
            <a:headEnd/>
            <a:tailEnd/>
          </a:ln>
        </p:spPr>
        <p:txBody>
          <a:bodyPr anchor="ctr">
            <a:spAutoFit/>
          </a:bodyPr>
          <a:lstStyle/>
          <a:p>
            <a:pPr lvl="0" algn="ctr">
              <a:spcAft>
                <a:spcPts val="0"/>
              </a:spcAft>
              <a:buSzPts val="1000"/>
              <a:tabLst>
                <a:tab pos="457200" algn="l"/>
              </a:tabLst>
            </a:pPr>
            <a:r>
              <a:rPr lang="uk-UA" b="1" dirty="0">
                <a:latin typeface="Times New Roman" panose="02020603050405020304" pitchFamily="18" charset="0"/>
                <a:ea typeface="Times New Roman" panose="02020603050405020304" pitchFamily="18" charset="0"/>
                <a:cs typeface="Times New Roman" panose="02020603050405020304" pitchFamily="18" charset="0"/>
              </a:rPr>
              <a:t>Індивідуальні консультації для батьків та опікунів:</a:t>
            </a:r>
            <a:r>
              <a:rPr lang="uk-UA" dirty="0">
                <a:latin typeface="Times New Roman" panose="02020603050405020304" pitchFamily="18" charset="0"/>
                <a:ea typeface="Times New Roman" panose="02020603050405020304" pitchFamily="18" charset="0"/>
                <a:cs typeface="Times New Roman" panose="02020603050405020304" pitchFamily="18" charset="0"/>
              </a:rPr>
              <a:t> роз’яснення прав та обов’язків щодо виховання та забезпечення добробуту дитини</a:t>
            </a:r>
            <a:r>
              <a:rPr lang="uk-UA" dirty="0">
                <a:latin typeface="Calibri" panose="020F0502020204030204" pitchFamily="34" charset="0"/>
                <a:ea typeface="Times New Roman" panose="02020603050405020304" pitchFamily="18" charset="0"/>
                <a:cs typeface="Calibri" panose="020F0502020204030204" pitchFamily="34" charset="0"/>
              </a:rPr>
              <a:t>.</a:t>
            </a:r>
            <a:endParaRPr lang="ru-RU" sz="1600" dirty="0">
              <a:latin typeface="Calibri" panose="020F0502020204030204" pitchFamily="34" charset="0"/>
              <a:ea typeface="Calibri" panose="020F0502020204030204" pitchFamily="34" charset="0"/>
              <a:cs typeface="Calibri" panose="020F0502020204030204" pitchFamily="34" charset="0"/>
            </a:endParaRPr>
          </a:p>
          <a:p>
            <a:pPr algn="ctr"/>
            <a:r>
              <a:rPr lang="uk-UA" sz="1300" dirty="0">
                <a:latin typeface="Calibri" panose="020F0502020204030204" pitchFamily="34" charset="0"/>
                <a:cs typeface="Calibri" panose="020F0502020204030204" pitchFamily="34" charset="0"/>
              </a:rPr>
              <a:t>.</a:t>
            </a:r>
          </a:p>
        </p:txBody>
      </p:sp>
      <p:sp>
        <p:nvSpPr>
          <p:cNvPr id="28712" name="Rectangle 47"/>
          <p:cNvSpPr>
            <a:spLocks noChangeArrowheads="1"/>
          </p:cNvSpPr>
          <p:nvPr/>
        </p:nvSpPr>
        <p:spPr bwMode="auto">
          <a:xfrm>
            <a:off x="8453438" y="3684588"/>
            <a:ext cx="1985962" cy="304800"/>
          </a:xfrm>
          <a:prstGeom prst="rect">
            <a:avLst/>
          </a:prstGeom>
          <a:noFill/>
          <a:ln w="9525">
            <a:noFill/>
            <a:miter lim="800000"/>
            <a:headEnd/>
            <a:tailEnd/>
          </a:ln>
        </p:spPr>
        <p:txBody>
          <a:bodyPr anchor="ctr">
            <a:spAutoFit/>
          </a:bodyPr>
          <a:lstStyle/>
          <a:p>
            <a:pPr lvl="0" algn="ctr"/>
            <a:r>
              <a:rPr lang="uk-UA" dirty="0">
                <a:latin typeface="Calibri" panose="020F0502020204030204" pitchFamily="34" charset="0"/>
                <a:cs typeface="Calibri" panose="020F0502020204030204" pitchFamily="34" charset="0"/>
              </a:rPr>
              <a:t>+</a:t>
            </a:r>
            <a:r>
              <a:rPr lang="uk-UA" dirty="0">
                <a:latin typeface="Times New Roman" panose="02020603050405020304" pitchFamily="18" charset="0"/>
                <a:cs typeface="Times New Roman" panose="02020603050405020304" pitchFamily="18" charset="0"/>
              </a:rPr>
              <a:t>38</a:t>
            </a:r>
            <a:r>
              <a:rPr lang="en-US" dirty="0">
                <a:latin typeface="Calibri" panose="020F0502020204030204" pitchFamily="34" charset="0"/>
                <a:cs typeface="Calibri" panose="020F0502020204030204" pitchFamily="34" charset="0"/>
              </a:rPr>
              <a:t>06</a:t>
            </a:r>
            <a:r>
              <a:rPr lang="uk-UA" dirty="0">
                <a:latin typeface="Calibri" panose="020F0502020204030204" pitchFamily="34" charset="0"/>
                <a:cs typeface="Calibri" panose="020F0502020204030204" pitchFamily="34" charset="0"/>
              </a:rPr>
              <a:t>79777991</a:t>
            </a:r>
            <a:endParaRPr lang="ru-RU" dirty="0">
              <a:latin typeface="Calibri" panose="020F0502020204030204" pitchFamily="34" charset="0"/>
              <a:cs typeface="Calibri" panose="020F0502020204030204" pitchFamily="34" charset="0"/>
            </a:endParaRPr>
          </a:p>
        </p:txBody>
      </p:sp>
      <p:sp>
        <p:nvSpPr>
          <p:cNvPr id="28713" name="Rectangle 48"/>
          <p:cNvSpPr>
            <a:spLocks noChangeArrowheads="1"/>
          </p:cNvSpPr>
          <p:nvPr/>
        </p:nvSpPr>
        <p:spPr bwMode="auto">
          <a:xfrm>
            <a:off x="8434388" y="2236788"/>
            <a:ext cx="2005012" cy="304800"/>
          </a:xfrm>
          <a:prstGeom prst="rect">
            <a:avLst/>
          </a:prstGeom>
          <a:noFill/>
          <a:ln w="9525">
            <a:noFill/>
            <a:miter lim="800000"/>
            <a:headEnd/>
            <a:tailEnd/>
          </a:ln>
        </p:spPr>
        <p:txBody>
          <a:bodyPr>
            <a:spAutoFit/>
          </a:bodyPr>
          <a:lstStyle/>
          <a:p>
            <a:pPr algn="ctr"/>
            <a:r>
              <a:rPr lang="uk-UA" dirty="0">
                <a:latin typeface="Calibri" panose="020F0502020204030204" pitchFamily="34" charset="0"/>
                <a:cs typeface="Calibri" panose="020F0502020204030204" pitchFamily="34" charset="0"/>
              </a:rPr>
              <a:t>+38</a:t>
            </a:r>
            <a:r>
              <a:rPr lang="en-US" dirty="0">
                <a:latin typeface="Calibri" panose="020F0502020204030204" pitchFamily="34" charset="0"/>
                <a:cs typeface="Calibri" panose="020F0502020204030204" pitchFamily="34" charset="0"/>
              </a:rPr>
              <a:t>06</a:t>
            </a:r>
            <a:r>
              <a:rPr lang="uk-UA" dirty="0">
                <a:latin typeface="Times New Roman" panose="02020603050405020304" pitchFamily="18" charset="0"/>
                <a:cs typeface="Times New Roman" panose="02020603050405020304" pitchFamily="18" charset="0"/>
              </a:rPr>
              <a:t>79777991</a:t>
            </a:r>
            <a:endParaRPr lang="ru-RU" dirty="0">
              <a:latin typeface="Times New Roman" panose="02020603050405020304" pitchFamily="18" charset="0"/>
              <a:cs typeface="Times New Roman" panose="02020603050405020304" pitchFamily="18" charset="0"/>
            </a:endParaRPr>
          </a:p>
        </p:txBody>
      </p:sp>
      <p:sp>
        <p:nvSpPr>
          <p:cNvPr id="28714" name="Rectangle 49"/>
          <p:cNvSpPr>
            <a:spLocks noChangeArrowheads="1"/>
          </p:cNvSpPr>
          <p:nvPr/>
        </p:nvSpPr>
        <p:spPr bwMode="auto">
          <a:xfrm>
            <a:off x="8634413" y="5268913"/>
            <a:ext cx="1616075" cy="304800"/>
          </a:xfrm>
          <a:prstGeom prst="rect">
            <a:avLst/>
          </a:prstGeom>
          <a:noFill/>
          <a:ln w="9525">
            <a:noFill/>
            <a:miter lim="800000"/>
            <a:headEnd/>
            <a:tailEnd/>
          </a:ln>
        </p:spPr>
        <p:txBody>
          <a:bodyPr>
            <a:spAutoFit/>
          </a:bodyPr>
          <a:lstStyle/>
          <a:p>
            <a:pPr lvl="0" algn="ctr"/>
            <a:r>
              <a:rPr lang="uk-UA" dirty="0">
                <a:latin typeface="Calibri" panose="020F0502020204030204" pitchFamily="34" charset="0"/>
                <a:cs typeface="Calibri" panose="020F0502020204030204" pitchFamily="34" charset="0"/>
              </a:rPr>
              <a:t>+38</a:t>
            </a:r>
            <a:r>
              <a:rPr lang="en-US" dirty="0">
                <a:latin typeface="Calibri" panose="020F0502020204030204" pitchFamily="34" charset="0"/>
                <a:cs typeface="Calibri" panose="020F0502020204030204" pitchFamily="34" charset="0"/>
              </a:rPr>
              <a:t>06</a:t>
            </a:r>
            <a:r>
              <a:rPr lang="uk-UA" dirty="0">
                <a:latin typeface="Calibri" panose="020F0502020204030204" pitchFamily="34" charset="0"/>
                <a:cs typeface="Calibri" panose="020F0502020204030204" pitchFamily="34" charset="0"/>
              </a:rPr>
              <a:t>79777991</a:t>
            </a:r>
            <a:endParaRPr lang="ru-RU" dirty="0">
              <a:latin typeface="Calibri" panose="020F0502020204030204" pitchFamily="34" charset="0"/>
              <a:cs typeface="Calibri" panose="020F0502020204030204" pitchFamily="34" charset="0"/>
            </a:endParaRPr>
          </a:p>
        </p:txBody>
      </p:sp>
      <p:sp>
        <p:nvSpPr>
          <p:cNvPr id="28715" name="Rectangle 50"/>
          <p:cNvSpPr>
            <a:spLocks noChangeArrowheads="1"/>
          </p:cNvSpPr>
          <p:nvPr/>
        </p:nvSpPr>
        <p:spPr bwMode="auto">
          <a:xfrm>
            <a:off x="2176463" y="3383747"/>
            <a:ext cx="3968750" cy="954107"/>
          </a:xfrm>
          <a:prstGeom prst="rect">
            <a:avLst/>
          </a:prstGeom>
          <a:noFill/>
          <a:ln w="9525">
            <a:noFill/>
            <a:miter lim="800000"/>
            <a:headEnd/>
            <a:tailEnd/>
          </a:ln>
        </p:spPr>
        <p:txBody>
          <a:bodyPr anchor="ctr">
            <a:spAutoFit/>
          </a:bodyPr>
          <a:lstStyle/>
          <a:p>
            <a:pPr marL="228600" algn="ctr">
              <a:spcAft>
                <a:spcPts val="0"/>
              </a:spcAft>
              <a:buSzPts val="1000"/>
              <a:tabLst>
                <a:tab pos="457200" algn="l"/>
              </a:tabLst>
            </a:pPr>
            <a:r>
              <a:rPr lang="uk-UA" b="1" dirty="0">
                <a:latin typeface="Times New Roman" panose="02020603050405020304" pitchFamily="18" charset="0"/>
                <a:cs typeface="Times New Roman" panose="02020603050405020304" pitchFamily="18" charset="0"/>
              </a:rPr>
              <a:t>Захист прав дитини при домашньому насильстві: </a:t>
            </a:r>
            <a:r>
              <a:rPr lang="uk-UA" dirty="0">
                <a:latin typeface="Times New Roman" panose="02020603050405020304" pitchFamily="18" charset="0"/>
                <a:cs typeface="Times New Roman" panose="02020603050405020304" pitchFamily="18" charset="0"/>
              </a:rPr>
              <a:t>координація заходів із вилучення дитини з небезпечного середовища та надання невідкладної допомоги</a:t>
            </a:r>
            <a:r>
              <a:rPr lang="uk-UA" dirty="0">
                <a:latin typeface="Calibri" panose="020F0502020204030204" pitchFamily="34" charset="0"/>
                <a:cs typeface="Calibri" panose="020F0502020204030204" pitchFamily="34" charset="0"/>
              </a:rPr>
              <a:t>.</a:t>
            </a:r>
            <a:endParaRPr lang="ru-RU" dirty="0">
              <a:latin typeface="Calibri" panose="020F0502020204030204" pitchFamily="34" charset="0"/>
              <a:cs typeface="Calibri" panose="020F0502020204030204" pitchFamily="34" charset="0"/>
            </a:endParaRPr>
          </a:p>
        </p:txBody>
      </p:sp>
      <p:sp>
        <p:nvSpPr>
          <p:cNvPr id="28716" name="Rectangle 51"/>
          <p:cNvSpPr>
            <a:spLocks noChangeArrowheads="1"/>
          </p:cNvSpPr>
          <p:nvPr/>
        </p:nvSpPr>
        <p:spPr bwMode="auto">
          <a:xfrm>
            <a:off x="2236788" y="4954588"/>
            <a:ext cx="3759200" cy="738664"/>
          </a:xfrm>
          <a:prstGeom prst="rect">
            <a:avLst/>
          </a:prstGeom>
          <a:noFill/>
          <a:ln w="9525">
            <a:noFill/>
            <a:miter lim="800000"/>
            <a:headEnd/>
            <a:tailEnd/>
          </a:ln>
        </p:spPr>
        <p:txBody>
          <a:bodyPr>
            <a:spAutoFit/>
          </a:bodyPr>
          <a:lstStyle/>
          <a:p>
            <a:pPr marL="228600" algn="ctr">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Консультування дітей:</a:t>
            </a:r>
            <a:r>
              <a:rPr lang="uk-UA" dirty="0">
                <a:latin typeface="Times New Roman" panose="02020603050405020304" pitchFamily="18" charset="0"/>
                <a:ea typeface="Times New Roman" panose="02020603050405020304" pitchFamily="18" charset="0"/>
                <a:cs typeface="Times New Roman" panose="02020603050405020304" pitchFamily="18" charset="0"/>
              </a:rPr>
              <a:t> надання інформації дитині про її права у зрозумілій формі.</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Google Shape;119;p4"/>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28674" name="Google Shape;120;p4"/>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28675" name="Google Shape;121;p4"/>
          <p:cNvPicPr preferRelativeResize="0">
            <a:picLocks noChangeAspect="1" noChangeArrowheads="1"/>
          </p:cNvPicPr>
          <p:nvPr/>
        </p:nvPicPr>
        <p:blipFill>
          <a:blip r:embed="rId4"/>
          <a:srcRect/>
          <a:stretch>
            <a:fillRect/>
          </a:stretch>
        </p:blipFill>
        <p:spPr bwMode="auto">
          <a:xfrm>
            <a:off x="0" y="0"/>
            <a:ext cx="5219700" cy="914400"/>
          </a:xfrm>
          <a:prstGeom prst="rect">
            <a:avLst/>
          </a:prstGeom>
          <a:noFill/>
          <a:ln w="9525">
            <a:noFill/>
            <a:miter lim="800000"/>
            <a:headEnd/>
            <a:tailEnd/>
          </a:ln>
        </p:spPr>
      </p:pic>
      <p:pic>
        <p:nvPicPr>
          <p:cNvPr id="28676" name="Google Shape;122;p4"/>
          <p:cNvPicPr preferRelativeResize="0">
            <a:picLocks noChangeAspect="1" noChangeArrowheads="1"/>
          </p:cNvPicPr>
          <p:nvPr/>
        </p:nvPicPr>
        <p:blipFill>
          <a:blip r:embed="rId5"/>
          <a:srcRect/>
          <a:stretch>
            <a:fillRect/>
          </a:stretch>
        </p:blipFill>
        <p:spPr bwMode="auto">
          <a:xfrm>
            <a:off x="77788" y="1109663"/>
            <a:ext cx="1874837" cy="542925"/>
          </a:xfrm>
          <a:prstGeom prst="rect">
            <a:avLst/>
          </a:prstGeom>
          <a:noFill/>
          <a:ln w="9525">
            <a:noFill/>
            <a:miter lim="800000"/>
            <a:headEnd/>
            <a:tailEnd/>
          </a:ln>
        </p:spPr>
      </p:pic>
      <p:pic>
        <p:nvPicPr>
          <p:cNvPr id="28677" name="Google Shape;123;p4"/>
          <p:cNvPicPr preferRelativeResize="0">
            <a:picLocks noChangeAspect="1" noChangeArrowheads="1"/>
          </p:cNvPicPr>
          <p:nvPr/>
        </p:nvPicPr>
        <p:blipFill>
          <a:blip r:embed="rId6"/>
          <a:srcRect/>
          <a:stretch>
            <a:fillRect/>
          </a:stretch>
        </p:blipFill>
        <p:spPr bwMode="auto">
          <a:xfrm>
            <a:off x="2041525" y="1109663"/>
            <a:ext cx="4041775" cy="542925"/>
          </a:xfrm>
          <a:prstGeom prst="rect">
            <a:avLst/>
          </a:prstGeom>
          <a:noFill/>
          <a:ln w="9525">
            <a:noFill/>
            <a:miter lim="800000"/>
            <a:headEnd/>
            <a:tailEnd/>
          </a:ln>
        </p:spPr>
      </p:pic>
      <p:pic>
        <p:nvPicPr>
          <p:cNvPr id="28678" name="Google Shape;124;p4"/>
          <p:cNvPicPr preferRelativeResize="0">
            <a:picLocks noChangeAspect="1" noChangeArrowheads="1"/>
          </p:cNvPicPr>
          <p:nvPr/>
        </p:nvPicPr>
        <p:blipFill>
          <a:blip r:embed="rId7"/>
          <a:srcRect/>
          <a:stretch>
            <a:fillRect/>
          </a:stretch>
        </p:blipFill>
        <p:spPr bwMode="auto">
          <a:xfrm>
            <a:off x="6172200" y="1109663"/>
            <a:ext cx="2057400" cy="542925"/>
          </a:xfrm>
          <a:prstGeom prst="rect">
            <a:avLst/>
          </a:prstGeom>
          <a:noFill/>
          <a:ln w="9525">
            <a:noFill/>
            <a:miter lim="800000"/>
            <a:headEnd/>
            <a:tailEnd/>
          </a:ln>
        </p:spPr>
      </p:pic>
      <p:pic>
        <p:nvPicPr>
          <p:cNvPr id="28679" name="Google Shape;125;p4"/>
          <p:cNvPicPr preferRelativeResize="0">
            <a:picLocks noChangeAspect="1" noChangeArrowheads="1"/>
          </p:cNvPicPr>
          <p:nvPr/>
        </p:nvPicPr>
        <p:blipFill>
          <a:blip r:embed="rId7"/>
          <a:srcRect/>
          <a:stretch>
            <a:fillRect/>
          </a:stretch>
        </p:blipFill>
        <p:spPr bwMode="auto">
          <a:xfrm>
            <a:off x="8382000" y="1096963"/>
            <a:ext cx="2057400" cy="542925"/>
          </a:xfrm>
          <a:prstGeom prst="rect">
            <a:avLst/>
          </a:prstGeom>
          <a:noFill/>
          <a:ln w="9525">
            <a:noFill/>
            <a:miter lim="800000"/>
            <a:headEnd/>
            <a:tailEnd/>
          </a:ln>
        </p:spPr>
      </p:pic>
      <p:sp>
        <p:nvSpPr>
          <p:cNvPr id="28680" name="Google Shape;126;p4"/>
          <p:cNvSpPr txBox="1">
            <a:spLocks noChangeArrowheads="1"/>
          </p:cNvSpPr>
          <p:nvPr/>
        </p:nvSpPr>
        <p:spPr bwMode="auto">
          <a:xfrm>
            <a:off x="542925" y="134938"/>
            <a:ext cx="4133850" cy="579437"/>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3200" b="1">
                <a:solidFill>
                  <a:schemeClr val="tx1"/>
                </a:solidFill>
                <a:latin typeface="Calibri" pitchFamily="34" charset="0"/>
                <a:sym typeface="Georgia" pitchFamily="18" charset="0"/>
              </a:rPr>
              <a:t>Соціальний захист</a:t>
            </a:r>
            <a:endParaRPr lang="en-US" b="1">
              <a:solidFill>
                <a:schemeClr val="tx1"/>
              </a:solidFill>
              <a:latin typeface="Calibri" pitchFamily="34" charset="0"/>
            </a:endParaRPr>
          </a:p>
        </p:txBody>
      </p:sp>
      <p:pic>
        <p:nvPicPr>
          <p:cNvPr id="28681" name="Google Shape;127;p4"/>
          <p:cNvPicPr preferRelativeResize="0">
            <a:picLocks noChangeAspect="1" noChangeArrowheads="1"/>
          </p:cNvPicPr>
          <p:nvPr/>
        </p:nvPicPr>
        <p:blipFill>
          <a:blip r:embed="rId5"/>
          <a:srcRect/>
          <a:stretch>
            <a:fillRect/>
          </a:stretch>
        </p:blipFill>
        <p:spPr bwMode="auto">
          <a:xfrm>
            <a:off x="0" y="1835150"/>
            <a:ext cx="1958975" cy="1327150"/>
          </a:xfrm>
          <a:prstGeom prst="rect">
            <a:avLst/>
          </a:prstGeom>
          <a:noFill/>
          <a:ln w="9525">
            <a:noFill/>
            <a:miter lim="800000"/>
            <a:headEnd/>
            <a:tailEnd/>
          </a:ln>
        </p:spPr>
      </p:pic>
      <p:pic>
        <p:nvPicPr>
          <p:cNvPr id="28682" name="Google Shape;128;p4"/>
          <p:cNvPicPr preferRelativeResize="0">
            <a:picLocks noChangeAspect="1" noChangeArrowheads="1"/>
          </p:cNvPicPr>
          <p:nvPr/>
        </p:nvPicPr>
        <p:blipFill>
          <a:blip r:embed="rId6"/>
          <a:srcRect/>
          <a:stretch>
            <a:fillRect/>
          </a:stretch>
        </p:blipFill>
        <p:spPr bwMode="auto">
          <a:xfrm>
            <a:off x="2128838" y="1797050"/>
            <a:ext cx="3984625" cy="1319213"/>
          </a:xfrm>
          <a:prstGeom prst="rect">
            <a:avLst/>
          </a:prstGeom>
          <a:noFill/>
          <a:ln w="9525">
            <a:noFill/>
            <a:miter lim="800000"/>
            <a:headEnd/>
            <a:tailEnd/>
          </a:ln>
        </p:spPr>
      </p:pic>
      <p:pic>
        <p:nvPicPr>
          <p:cNvPr id="28683" name="Google Shape;129;p4"/>
          <p:cNvPicPr preferRelativeResize="0">
            <a:picLocks noChangeAspect="1" noChangeArrowheads="1"/>
          </p:cNvPicPr>
          <p:nvPr/>
        </p:nvPicPr>
        <p:blipFill>
          <a:blip r:embed="rId7"/>
          <a:srcRect/>
          <a:stretch>
            <a:fillRect/>
          </a:stretch>
        </p:blipFill>
        <p:spPr bwMode="auto">
          <a:xfrm>
            <a:off x="6172200" y="1835150"/>
            <a:ext cx="2057400" cy="1282700"/>
          </a:xfrm>
          <a:prstGeom prst="rect">
            <a:avLst/>
          </a:prstGeom>
          <a:noFill/>
          <a:ln w="9525">
            <a:noFill/>
            <a:miter lim="800000"/>
            <a:headEnd/>
            <a:tailEnd/>
          </a:ln>
        </p:spPr>
      </p:pic>
      <p:pic>
        <p:nvPicPr>
          <p:cNvPr id="28684" name="Google Shape;130;p4"/>
          <p:cNvPicPr preferRelativeResize="0">
            <a:picLocks noChangeAspect="1" noChangeArrowheads="1"/>
          </p:cNvPicPr>
          <p:nvPr/>
        </p:nvPicPr>
        <p:blipFill>
          <a:blip r:embed="rId7"/>
          <a:srcRect/>
          <a:stretch>
            <a:fillRect/>
          </a:stretch>
        </p:blipFill>
        <p:spPr bwMode="auto">
          <a:xfrm>
            <a:off x="8382000" y="1860550"/>
            <a:ext cx="2057400" cy="1206500"/>
          </a:xfrm>
          <a:prstGeom prst="rect">
            <a:avLst/>
          </a:prstGeom>
          <a:noFill/>
          <a:ln w="9525">
            <a:noFill/>
            <a:miter lim="800000"/>
            <a:headEnd/>
            <a:tailEnd/>
          </a:ln>
        </p:spPr>
      </p:pic>
      <p:sp>
        <p:nvSpPr>
          <p:cNvPr id="28685" name="Google Shape;153;p4"/>
          <p:cNvSpPr txBox="1">
            <a:spLocks noChangeArrowheads="1"/>
          </p:cNvSpPr>
          <p:nvPr/>
        </p:nvSpPr>
        <p:spPr bwMode="auto">
          <a:xfrm>
            <a:off x="2146300" y="3311525"/>
            <a:ext cx="36830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8686" name="Google Shape;154;p4"/>
          <p:cNvSpPr txBox="1">
            <a:spLocks noChangeArrowheads="1"/>
          </p:cNvSpPr>
          <p:nvPr/>
        </p:nvSpPr>
        <p:spPr bwMode="auto">
          <a:xfrm>
            <a:off x="5908675" y="1836738"/>
            <a:ext cx="2649538" cy="1277232"/>
          </a:xfrm>
          <a:prstGeom prst="rect">
            <a:avLst/>
          </a:prstGeom>
          <a:noFill/>
          <a:ln w="9525">
            <a:noFill/>
            <a:miter lim="800000"/>
            <a:headEnd/>
            <a:tailEnd/>
          </a:ln>
        </p:spPr>
        <p:txBody>
          <a:bodyPr lIns="91425" tIns="45700" rIns="91425" bIns="45700">
            <a:spAutoFit/>
          </a:bodyPr>
          <a:lstStyle/>
          <a:p>
            <a:pPr algn="ctr"/>
            <a:r>
              <a:rPr lang="uk-UA" sz="1100" dirty="0">
                <a:latin typeface="Times New Roman" panose="02020603050405020304" pitchFamily="18" charset="0"/>
                <a:cs typeface="Times New Roman" panose="02020603050405020304" pitchFamily="18" charset="0"/>
              </a:rPr>
              <a:t>Україна, </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67512</a:t>
            </a:r>
            <a:r>
              <a:rPr lang="uk-UA" sz="1100" dirty="0">
                <a:latin typeface="Times New Roman" panose="02020603050405020304" pitchFamily="18" charset="0"/>
                <a:cs typeface="Times New Roman" panose="02020603050405020304" pitchFamily="18" charset="0"/>
              </a:rPr>
              <a:t>,</a:t>
            </a:r>
          </a:p>
          <a:p>
            <a:pPr algn="ctr"/>
            <a:r>
              <a:rPr lang="uk-UA" sz="1100" dirty="0">
                <a:latin typeface="Times New Roman" panose="02020603050405020304" pitchFamily="18" charset="0"/>
                <a:cs typeface="Times New Roman" panose="02020603050405020304" pitchFamily="18" charset="0"/>
              </a:rPr>
              <a:t> Одеська   область,</a:t>
            </a:r>
          </a:p>
          <a:p>
            <a:pPr algn="ctr"/>
            <a:r>
              <a:rPr lang="uk-UA" sz="1100" dirty="0">
                <a:latin typeface="Times New Roman" panose="02020603050405020304" pitchFamily="18" charset="0"/>
                <a:cs typeface="Times New Roman" panose="02020603050405020304" pitchFamily="18" charset="0"/>
              </a:rPr>
              <a:t>Березівський   район,</a:t>
            </a:r>
            <a:endParaRPr lang="ru-RU" sz="1100" dirty="0">
              <a:latin typeface="Times New Roman" panose="02020603050405020304" pitchFamily="18" charset="0"/>
              <a:cs typeface="Times New Roman" panose="02020603050405020304" pitchFamily="18" charset="0"/>
            </a:endParaRPr>
          </a:p>
          <a:p>
            <a:pPr algn="ctr"/>
            <a:r>
              <a:rPr lang="uk-UA" sz="1100" dirty="0">
                <a:latin typeface="Times New Roman" panose="02020603050405020304" pitchFamily="18" charset="0"/>
                <a:cs typeface="Times New Roman" panose="02020603050405020304" pitchFamily="18" charset="0"/>
              </a:rPr>
              <a:t>село  Курісове, вул. Партизанської </a:t>
            </a:r>
          </a:p>
          <a:p>
            <a:pPr algn="ctr"/>
            <a:r>
              <a:rPr lang="uk-UA" sz="1100" dirty="0">
                <a:latin typeface="Times New Roman" panose="02020603050405020304" pitchFamily="18" charset="0"/>
                <a:cs typeface="Times New Roman" panose="02020603050405020304" pitchFamily="18" charset="0"/>
              </a:rPr>
              <a:t>слави, буд. 28</a:t>
            </a:r>
          </a:p>
          <a:p>
            <a:pPr algn="ctr">
              <a:spcAft>
                <a:spcPts val="0"/>
              </a:spcAft>
            </a:pP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ssdkyrisovskasr</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ukr</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net</a:t>
            </a:r>
            <a:endParaRPr lang="ru-RU" sz="18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uk-UA" sz="1100" dirty="0">
              <a:latin typeface="Calibri" pitchFamily="34" charset="0"/>
            </a:endParaRPr>
          </a:p>
        </p:txBody>
      </p:sp>
      <p:sp>
        <p:nvSpPr>
          <p:cNvPr id="28687" name="Google Shape;155;p4"/>
          <p:cNvSpPr txBox="1">
            <a:spLocks noChangeArrowheads="1"/>
          </p:cNvSpPr>
          <p:nvPr/>
        </p:nvSpPr>
        <p:spPr bwMode="auto">
          <a:xfrm>
            <a:off x="8542338" y="1852613"/>
            <a:ext cx="1731962"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8688" name="Google Shape;156;p4"/>
          <p:cNvSpPr txBox="1">
            <a:spLocks noChangeArrowheads="1"/>
          </p:cNvSpPr>
          <p:nvPr/>
        </p:nvSpPr>
        <p:spPr bwMode="auto">
          <a:xfrm>
            <a:off x="0" y="1135063"/>
            <a:ext cx="2025650" cy="58102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Заклад/установа, що надає послуги</a:t>
            </a:r>
            <a:endParaRPr lang="en-US" sz="1600" b="1">
              <a:solidFill>
                <a:schemeClr val="tx1"/>
              </a:solidFill>
              <a:latin typeface="Calibri" pitchFamily="34" charset="0"/>
              <a:cs typeface="Calibri" pitchFamily="34" charset="0"/>
              <a:sym typeface="Calibri" pitchFamily="34" charset="0"/>
            </a:endParaRPr>
          </a:p>
        </p:txBody>
      </p:sp>
      <p:sp>
        <p:nvSpPr>
          <p:cNvPr id="28689" name="Google Shape;157;p4"/>
          <p:cNvSpPr>
            <a:spLocks noChangeArrowheads="1"/>
          </p:cNvSpPr>
          <p:nvPr/>
        </p:nvSpPr>
        <p:spPr bwMode="auto">
          <a:xfrm>
            <a:off x="2600325" y="1182688"/>
            <a:ext cx="23860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Види послуг, сервісів</a:t>
            </a:r>
            <a:endParaRPr lang="en-US" sz="1600" b="1">
              <a:solidFill>
                <a:schemeClr val="tx1"/>
              </a:solidFill>
              <a:latin typeface="Calibri" pitchFamily="34" charset="0"/>
              <a:cs typeface="Calibri" pitchFamily="34" charset="0"/>
              <a:sym typeface="Calibri" pitchFamily="34" charset="0"/>
            </a:endParaRPr>
          </a:p>
        </p:txBody>
      </p:sp>
      <p:sp>
        <p:nvSpPr>
          <p:cNvPr id="28690" name="Google Shape;158;p4"/>
          <p:cNvSpPr>
            <a:spLocks noChangeArrowheads="1"/>
          </p:cNvSpPr>
          <p:nvPr/>
        </p:nvSpPr>
        <p:spPr bwMode="auto">
          <a:xfrm>
            <a:off x="6261100" y="1204913"/>
            <a:ext cx="18653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a:solidFill>
                <a:schemeClr val="tx1"/>
              </a:solidFill>
              <a:latin typeface="Calibri" pitchFamily="34" charset="0"/>
              <a:cs typeface="Calibri" pitchFamily="34" charset="0"/>
              <a:sym typeface="Calibri" pitchFamily="34" charset="0"/>
            </a:endParaRPr>
          </a:p>
        </p:txBody>
      </p:sp>
      <p:sp>
        <p:nvSpPr>
          <p:cNvPr id="28691" name="Google Shape;159;p4"/>
          <p:cNvSpPr>
            <a:spLocks noChangeArrowheads="1"/>
          </p:cNvSpPr>
          <p:nvPr/>
        </p:nvSpPr>
        <p:spPr bwMode="auto">
          <a:xfrm>
            <a:off x="8621713" y="1219200"/>
            <a:ext cx="1184275"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Телефони</a:t>
            </a:r>
            <a:endParaRPr lang="en-US" sz="1600">
              <a:solidFill>
                <a:schemeClr val="tx1"/>
              </a:solidFill>
              <a:latin typeface="Calibri" pitchFamily="34" charset="0"/>
              <a:cs typeface="Calibri" pitchFamily="34" charset="0"/>
              <a:sym typeface="Calibri" pitchFamily="34" charset="0"/>
            </a:endParaRPr>
          </a:p>
        </p:txBody>
      </p:sp>
      <p:sp>
        <p:nvSpPr>
          <p:cNvPr id="28692" name="Google Shape;169;p4"/>
          <p:cNvSpPr>
            <a:spLocks noChangeArrowheads="1"/>
          </p:cNvSpPr>
          <p:nvPr/>
        </p:nvSpPr>
        <p:spPr bwMode="auto">
          <a:xfrm>
            <a:off x="1428750" y="4945063"/>
            <a:ext cx="52197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8693" name="Google Shape;176;p4"/>
          <p:cNvSpPr txBox="1">
            <a:spLocks noChangeArrowheads="1"/>
          </p:cNvSpPr>
          <p:nvPr/>
        </p:nvSpPr>
        <p:spPr bwMode="auto">
          <a:xfrm>
            <a:off x="8550275" y="3335338"/>
            <a:ext cx="1731963"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8694" name="Google Shape;178;p4"/>
          <p:cNvSpPr txBox="1">
            <a:spLocks noChangeArrowheads="1"/>
          </p:cNvSpPr>
          <p:nvPr/>
        </p:nvSpPr>
        <p:spPr bwMode="auto">
          <a:xfrm>
            <a:off x="8550275" y="4822825"/>
            <a:ext cx="1731963" cy="579438"/>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8695" name="Google Shape;184;p4"/>
          <p:cNvSpPr>
            <a:spLocks noChangeArrowheads="1"/>
          </p:cNvSpPr>
          <p:nvPr/>
        </p:nvSpPr>
        <p:spPr bwMode="auto">
          <a:xfrm>
            <a:off x="2316163" y="5772150"/>
            <a:ext cx="3548062" cy="30480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b="1">
              <a:solidFill>
                <a:schemeClr val="tx1"/>
              </a:solidFill>
              <a:latin typeface="Calibri" pitchFamily="34" charset="0"/>
              <a:cs typeface="Calibri" pitchFamily="34" charset="0"/>
              <a:sym typeface="Calibri" pitchFamily="34" charset="0"/>
            </a:endParaRPr>
          </a:p>
        </p:txBody>
      </p:sp>
      <p:pic>
        <p:nvPicPr>
          <p:cNvPr id="28696" name="Google Shape;130;p4"/>
          <p:cNvPicPr preferRelativeResize="0">
            <a:picLocks noChangeAspect="1" noChangeArrowheads="1"/>
          </p:cNvPicPr>
          <p:nvPr/>
        </p:nvPicPr>
        <p:blipFill>
          <a:blip r:embed="rId7"/>
          <a:srcRect/>
          <a:stretch>
            <a:fillRect/>
          </a:stretch>
        </p:blipFill>
        <p:spPr bwMode="auto">
          <a:xfrm>
            <a:off x="8382000" y="1835150"/>
            <a:ext cx="2057400" cy="1206500"/>
          </a:xfrm>
          <a:prstGeom prst="rect">
            <a:avLst/>
          </a:prstGeom>
          <a:noFill/>
          <a:ln w="9525">
            <a:noFill/>
            <a:miter lim="800000"/>
            <a:headEnd/>
            <a:tailEnd/>
          </a:ln>
        </p:spPr>
      </p:pic>
      <p:pic>
        <p:nvPicPr>
          <p:cNvPr id="28697" name="Google Shape;130;p4"/>
          <p:cNvPicPr preferRelativeResize="0">
            <a:picLocks noChangeAspect="1" noChangeArrowheads="1"/>
          </p:cNvPicPr>
          <p:nvPr/>
        </p:nvPicPr>
        <p:blipFill>
          <a:blip r:embed="rId7"/>
          <a:srcRect/>
          <a:stretch>
            <a:fillRect/>
          </a:stretch>
        </p:blipFill>
        <p:spPr bwMode="auto">
          <a:xfrm>
            <a:off x="8382000" y="3305175"/>
            <a:ext cx="2057400" cy="1206500"/>
          </a:xfrm>
          <a:prstGeom prst="rect">
            <a:avLst/>
          </a:prstGeom>
          <a:noFill/>
          <a:ln w="9525">
            <a:noFill/>
            <a:miter lim="800000"/>
            <a:headEnd/>
            <a:tailEnd/>
          </a:ln>
        </p:spPr>
      </p:pic>
      <p:pic>
        <p:nvPicPr>
          <p:cNvPr id="28698" name="Google Shape;130;p4"/>
          <p:cNvPicPr preferRelativeResize="0">
            <a:picLocks noChangeAspect="1" noChangeArrowheads="1"/>
          </p:cNvPicPr>
          <p:nvPr/>
        </p:nvPicPr>
        <p:blipFill>
          <a:blip r:embed="rId7"/>
          <a:srcRect/>
          <a:stretch>
            <a:fillRect/>
          </a:stretch>
        </p:blipFill>
        <p:spPr bwMode="auto">
          <a:xfrm>
            <a:off x="8382000" y="4843463"/>
            <a:ext cx="2057400" cy="1281112"/>
          </a:xfrm>
          <a:prstGeom prst="rect">
            <a:avLst/>
          </a:prstGeom>
          <a:noFill/>
          <a:ln w="9525">
            <a:noFill/>
            <a:miter lim="800000"/>
            <a:headEnd/>
            <a:tailEnd/>
          </a:ln>
        </p:spPr>
      </p:pic>
      <p:pic>
        <p:nvPicPr>
          <p:cNvPr id="28699" name="Google Shape;130;p4"/>
          <p:cNvPicPr preferRelativeResize="0">
            <a:picLocks noChangeAspect="1" noChangeArrowheads="1"/>
          </p:cNvPicPr>
          <p:nvPr/>
        </p:nvPicPr>
        <p:blipFill>
          <a:blip r:embed="rId7"/>
          <a:srcRect/>
          <a:stretch>
            <a:fillRect/>
          </a:stretch>
        </p:blipFill>
        <p:spPr bwMode="auto">
          <a:xfrm>
            <a:off x="8382000" y="1835150"/>
            <a:ext cx="2057400" cy="1206500"/>
          </a:xfrm>
          <a:prstGeom prst="rect">
            <a:avLst/>
          </a:prstGeom>
          <a:noFill/>
          <a:ln w="9525">
            <a:noFill/>
            <a:miter lim="800000"/>
            <a:headEnd/>
            <a:tailEnd/>
          </a:ln>
        </p:spPr>
      </p:pic>
      <p:pic>
        <p:nvPicPr>
          <p:cNvPr id="28700" name="Google Shape;130;p4"/>
          <p:cNvPicPr preferRelativeResize="0">
            <a:picLocks noChangeAspect="1" noChangeArrowheads="1"/>
          </p:cNvPicPr>
          <p:nvPr/>
        </p:nvPicPr>
        <p:blipFill>
          <a:blip r:embed="rId7"/>
          <a:srcRect/>
          <a:stretch>
            <a:fillRect/>
          </a:stretch>
        </p:blipFill>
        <p:spPr bwMode="auto">
          <a:xfrm>
            <a:off x="6207125" y="3303588"/>
            <a:ext cx="2057400" cy="1206500"/>
          </a:xfrm>
          <a:prstGeom prst="rect">
            <a:avLst/>
          </a:prstGeom>
          <a:noFill/>
          <a:ln w="9525">
            <a:noFill/>
            <a:miter lim="800000"/>
            <a:headEnd/>
            <a:tailEnd/>
          </a:ln>
        </p:spPr>
      </p:pic>
      <p:pic>
        <p:nvPicPr>
          <p:cNvPr id="28701" name="Google Shape;130;p4"/>
          <p:cNvPicPr preferRelativeResize="0">
            <a:picLocks noChangeAspect="1" noChangeArrowheads="1"/>
          </p:cNvPicPr>
          <p:nvPr/>
        </p:nvPicPr>
        <p:blipFill>
          <a:blip r:embed="rId7"/>
          <a:srcRect/>
          <a:stretch>
            <a:fillRect/>
          </a:stretch>
        </p:blipFill>
        <p:spPr bwMode="auto">
          <a:xfrm>
            <a:off x="6269038" y="4832350"/>
            <a:ext cx="2052637" cy="1270000"/>
          </a:xfrm>
          <a:prstGeom prst="rect">
            <a:avLst/>
          </a:prstGeom>
          <a:noFill/>
          <a:ln w="9525">
            <a:noFill/>
            <a:miter lim="800000"/>
            <a:headEnd/>
            <a:tailEnd/>
          </a:ln>
        </p:spPr>
      </p:pic>
      <p:pic>
        <p:nvPicPr>
          <p:cNvPr id="28702" name="Google Shape;127;p4"/>
          <p:cNvPicPr preferRelativeResize="0">
            <a:picLocks noChangeAspect="1" noChangeArrowheads="1"/>
          </p:cNvPicPr>
          <p:nvPr/>
        </p:nvPicPr>
        <p:blipFill>
          <a:blip r:embed="rId5"/>
          <a:srcRect/>
          <a:stretch>
            <a:fillRect/>
          </a:stretch>
        </p:blipFill>
        <p:spPr bwMode="auto">
          <a:xfrm>
            <a:off x="0" y="3317875"/>
            <a:ext cx="1974850" cy="1270000"/>
          </a:xfrm>
          <a:prstGeom prst="rect">
            <a:avLst/>
          </a:prstGeom>
          <a:noFill/>
          <a:ln w="9525">
            <a:noFill/>
            <a:miter lim="800000"/>
            <a:headEnd/>
            <a:tailEnd/>
          </a:ln>
        </p:spPr>
      </p:pic>
      <p:pic>
        <p:nvPicPr>
          <p:cNvPr id="28703" name="Google Shape;127;p4"/>
          <p:cNvPicPr preferRelativeResize="0">
            <a:picLocks noChangeAspect="1" noChangeArrowheads="1"/>
          </p:cNvPicPr>
          <p:nvPr/>
        </p:nvPicPr>
        <p:blipFill>
          <a:blip r:embed="rId5"/>
          <a:srcRect/>
          <a:stretch>
            <a:fillRect/>
          </a:stretch>
        </p:blipFill>
        <p:spPr bwMode="auto">
          <a:xfrm>
            <a:off x="0" y="4841875"/>
            <a:ext cx="2000250" cy="1270000"/>
          </a:xfrm>
          <a:prstGeom prst="rect">
            <a:avLst/>
          </a:prstGeom>
          <a:noFill/>
          <a:ln w="9525">
            <a:noFill/>
            <a:miter lim="800000"/>
            <a:headEnd/>
            <a:tailEnd/>
          </a:ln>
        </p:spPr>
      </p:pic>
      <p:pic>
        <p:nvPicPr>
          <p:cNvPr id="28704" name="Google Shape;128;p4"/>
          <p:cNvPicPr preferRelativeResize="0">
            <a:picLocks noChangeAspect="1" noChangeArrowheads="1"/>
          </p:cNvPicPr>
          <p:nvPr/>
        </p:nvPicPr>
        <p:blipFill>
          <a:blip r:embed="rId6"/>
          <a:srcRect/>
          <a:stretch>
            <a:fillRect/>
          </a:stretch>
        </p:blipFill>
        <p:spPr bwMode="auto">
          <a:xfrm>
            <a:off x="2143125" y="3267075"/>
            <a:ext cx="3984625" cy="1319213"/>
          </a:xfrm>
          <a:prstGeom prst="rect">
            <a:avLst/>
          </a:prstGeom>
          <a:noFill/>
          <a:ln w="9525">
            <a:noFill/>
            <a:miter lim="800000"/>
            <a:headEnd/>
            <a:tailEnd/>
          </a:ln>
        </p:spPr>
      </p:pic>
      <p:pic>
        <p:nvPicPr>
          <p:cNvPr id="28705" name="Google Shape;128;p4"/>
          <p:cNvPicPr preferRelativeResize="0">
            <a:picLocks noChangeAspect="1" noChangeArrowheads="1"/>
          </p:cNvPicPr>
          <p:nvPr/>
        </p:nvPicPr>
        <p:blipFill>
          <a:blip r:embed="rId6"/>
          <a:srcRect/>
          <a:stretch>
            <a:fillRect/>
          </a:stretch>
        </p:blipFill>
        <p:spPr bwMode="auto">
          <a:xfrm>
            <a:off x="2181225" y="4818063"/>
            <a:ext cx="3984625" cy="1319212"/>
          </a:xfrm>
          <a:prstGeom prst="rect">
            <a:avLst/>
          </a:prstGeom>
          <a:noFill/>
          <a:ln w="9525">
            <a:noFill/>
            <a:miter lim="800000"/>
            <a:headEnd/>
            <a:tailEnd/>
          </a:ln>
        </p:spPr>
      </p:pic>
      <p:sp>
        <p:nvSpPr>
          <p:cNvPr id="28706" name="Rectangle 40"/>
          <p:cNvSpPr>
            <a:spLocks noChangeArrowheads="1"/>
          </p:cNvSpPr>
          <p:nvPr/>
        </p:nvSpPr>
        <p:spPr bwMode="auto">
          <a:xfrm>
            <a:off x="6197600" y="3236913"/>
            <a:ext cx="2151063" cy="1497012"/>
          </a:xfrm>
          <a:prstGeom prst="rect">
            <a:avLst/>
          </a:prstGeom>
          <a:noFill/>
          <a:ln w="9525">
            <a:noFill/>
            <a:miter lim="800000"/>
            <a:headEnd/>
            <a:tailEnd/>
          </a:ln>
        </p:spPr>
        <p:txBody>
          <a:bodyPr anchor="ctr">
            <a:spAutoFit/>
          </a:bodyPr>
          <a:lstStyle/>
          <a:p>
            <a:pPr lvl="0" algn="ctr"/>
            <a:r>
              <a:rPr lang="uk-UA" sz="1100" dirty="0">
                <a:latin typeface="Times New Roman" panose="02020603050405020304" pitchFamily="18" charset="0"/>
                <a:cs typeface="Times New Roman" panose="02020603050405020304" pitchFamily="18" charset="0"/>
              </a:rPr>
              <a:t>Україна, </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67512</a:t>
            </a:r>
            <a:r>
              <a:rPr lang="uk-UA" sz="1100" dirty="0">
                <a:latin typeface="Times New Roman" panose="02020603050405020304" pitchFamily="18" charset="0"/>
                <a:cs typeface="Times New Roman" panose="02020603050405020304" pitchFamily="18" charset="0"/>
              </a:rPr>
              <a:t>,</a:t>
            </a:r>
          </a:p>
          <a:p>
            <a:pPr lvl="0" algn="ctr"/>
            <a:r>
              <a:rPr lang="uk-UA" sz="1100" dirty="0">
                <a:latin typeface="Times New Roman" panose="02020603050405020304" pitchFamily="18" charset="0"/>
                <a:cs typeface="Times New Roman" panose="02020603050405020304" pitchFamily="18" charset="0"/>
              </a:rPr>
              <a:t> Одеська   область,</a:t>
            </a:r>
          </a:p>
          <a:p>
            <a:pPr lvl="0" algn="ctr"/>
            <a:r>
              <a:rPr lang="uk-UA" sz="1100" dirty="0">
                <a:latin typeface="Times New Roman" panose="02020603050405020304" pitchFamily="18" charset="0"/>
                <a:cs typeface="Times New Roman" panose="02020603050405020304" pitchFamily="18" charset="0"/>
              </a:rPr>
              <a:t>Березівський   район,</a:t>
            </a:r>
            <a:endParaRPr lang="ru-RU" sz="1100" dirty="0">
              <a:latin typeface="Times New Roman" panose="02020603050405020304" pitchFamily="18" charset="0"/>
              <a:cs typeface="Times New Roman" panose="02020603050405020304" pitchFamily="18" charset="0"/>
            </a:endParaRPr>
          </a:p>
          <a:p>
            <a:pPr lvl="0" algn="ctr"/>
            <a:r>
              <a:rPr lang="uk-UA" sz="1100" dirty="0">
                <a:latin typeface="Times New Roman" panose="02020603050405020304" pitchFamily="18" charset="0"/>
                <a:cs typeface="Times New Roman" panose="02020603050405020304" pitchFamily="18" charset="0"/>
              </a:rPr>
              <a:t>село  Курісове, вул. Партизанської </a:t>
            </a:r>
          </a:p>
          <a:p>
            <a:pPr lvl="0" algn="ctr"/>
            <a:r>
              <a:rPr lang="uk-UA" sz="1100" dirty="0">
                <a:latin typeface="Times New Roman" panose="02020603050405020304" pitchFamily="18" charset="0"/>
                <a:cs typeface="Times New Roman" panose="02020603050405020304" pitchFamily="18" charset="0"/>
              </a:rPr>
              <a:t>слави, буд. 28</a:t>
            </a:r>
          </a:p>
          <a:p>
            <a:pPr lvl="0" algn="ctr">
              <a:spcAft>
                <a:spcPts val="0"/>
              </a:spcAft>
            </a:pP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ssdkyrisovskasr</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ukr</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net</a:t>
            </a:r>
            <a:endParaRPr lang="ru-RU" sz="18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ru-RU" sz="1200" dirty="0">
              <a:latin typeface="Calibri" pitchFamily="34" charset="0"/>
            </a:endParaRPr>
          </a:p>
        </p:txBody>
      </p:sp>
      <p:sp>
        <p:nvSpPr>
          <p:cNvPr id="28707" name="Rectangle 41"/>
          <p:cNvSpPr>
            <a:spLocks noChangeArrowheads="1"/>
          </p:cNvSpPr>
          <p:nvPr/>
        </p:nvSpPr>
        <p:spPr bwMode="auto">
          <a:xfrm>
            <a:off x="6242050" y="4821238"/>
            <a:ext cx="2025650" cy="1438275"/>
          </a:xfrm>
          <a:prstGeom prst="rect">
            <a:avLst/>
          </a:prstGeom>
          <a:noFill/>
          <a:ln w="9525">
            <a:noFill/>
            <a:miter lim="800000"/>
            <a:headEnd/>
            <a:tailEnd/>
          </a:ln>
        </p:spPr>
        <p:txBody>
          <a:bodyPr>
            <a:spAutoFit/>
          </a:bodyPr>
          <a:lstStyle/>
          <a:p>
            <a:pPr lvl="0" algn="ctr"/>
            <a:r>
              <a:rPr lang="uk-UA" sz="1100" dirty="0">
                <a:latin typeface="Times New Roman" panose="02020603050405020304" pitchFamily="18" charset="0"/>
                <a:cs typeface="Times New Roman" panose="02020603050405020304" pitchFamily="18" charset="0"/>
              </a:rPr>
              <a:t>Україна, </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67512</a:t>
            </a:r>
            <a:r>
              <a:rPr lang="uk-UA" sz="1100" dirty="0">
                <a:latin typeface="Times New Roman" panose="02020603050405020304" pitchFamily="18" charset="0"/>
                <a:cs typeface="Times New Roman" panose="02020603050405020304" pitchFamily="18" charset="0"/>
              </a:rPr>
              <a:t>,</a:t>
            </a:r>
          </a:p>
          <a:p>
            <a:pPr lvl="0" algn="ctr"/>
            <a:r>
              <a:rPr lang="uk-UA" sz="1100" dirty="0">
                <a:latin typeface="Times New Roman" panose="02020603050405020304" pitchFamily="18" charset="0"/>
                <a:cs typeface="Times New Roman" panose="02020603050405020304" pitchFamily="18" charset="0"/>
              </a:rPr>
              <a:t> Одеська   область,</a:t>
            </a:r>
          </a:p>
          <a:p>
            <a:pPr lvl="0" algn="ctr"/>
            <a:r>
              <a:rPr lang="uk-UA" sz="1100" dirty="0">
                <a:latin typeface="Times New Roman" panose="02020603050405020304" pitchFamily="18" charset="0"/>
                <a:cs typeface="Times New Roman" panose="02020603050405020304" pitchFamily="18" charset="0"/>
              </a:rPr>
              <a:t>Березівський   район,</a:t>
            </a:r>
            <a:endParaRPr lang="ru-RU" sz="1100" dirty="0">
              <a:latin typeface="Times New Roman" panose="02020603050405020304" pitchFamily="18" charset="0"/>
              <a:cs typeface="Times New Roman" panose="02020603050405020304" pitchFamily="18" charset="0"/>
            </a:endParaRPr>
          </a:p>
          <a:p>
            <a:pPr lvl="0" algn="ctr"/>
            <a:r>
              <a:rPr lang="uk-UA" sz="1100" dirty="0">
                <a:latin typeface="Times New Roman" panose="02020603050405020304" pitchFamily="18" charset="0"/>
                <a:cs typeface="Times New Roman" panose="02020603050405020304" pitchFamily="18" charset="0"/>
              </a:rPr>
              <a:t>село  Курісове, вул. Партизанської </a:t>
            </a:r>
          </a:p>
          <a:p>
            <a:pPr lvl="0" algn="ctr"/>
            <a:r>
              <a:rPr lang="uk-UA" sz="1100" dirty="0">
                <a:latin typeface="Times New Roman" panose="02020603050405020304" pitchFamily="18" charset="0"/>
                <a:cs typeface="Times New Roman" panose="02020603050405020304" pitchFamily="18" charset="0"/>
              </a:rPr>
              <a:t>слави, буд. 28</a:t>
            </a:r>
          </a:p>
          <a:p>
            <a:pPr lvl="0" algn="ctr">
              <a:spcAft>
                <a:spcPts val="0"/>
              </a:spcAft>
            </a:pP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ssdkyrisovskasr</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ukr</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net</a:t>
            </a:r>
            <a:endParaRPr lang="ru-RU" sz="18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ru-RU" sz="1100" dirty="0">
              <a:latin typeface="Calibri" pitchFamily="34" charset="0"/>
            </a:endParaRPr>
          </a:p>
        </p:txBody>
      </p:sp>
      <p:sp>
        <p:nvSpPr>
          <p:cNvPr id="28708" name="Rectangle 43"/>
          <p:cNvSpPr>
            <a:spLocks noChangeArrowheads="1"/>
          </p:cNvSpPr>
          <p:nvPr/>
        </p:nvSpPr>
        <p:spPr bwMode="auto">
          <a:xfrm>
            <a:off x="0" y="3437771"/>
            <a:ext cx="2085975" cy="1107996"/>
          </a:xfrm>
          <a:prstGeom prst="rect">
            <a:avLst/>
          </a:prstGeom>
          <a:noFill/>
          <a:ln w="9525">
            <a:noFill/>
            <a:miter lim="800000"/>
            <a:headEnd/>
            <a:tailEnd/>
          </a:ln>
        </p:spPr>
        <p:txBody>
          <a:bodyPr anchor="ctr">
            <a:spAutoFit/>
          </a:bodyPr>
          <a:lstStyle/>
          <a:p>
            <a:pPr lvl="0" algn="ctr"/>
            <a:r>
              <a:rPr lang="uk-UA" sz="1300" dirty="0">
                <a:latin typeface="Times New Roman" panose="02020603050405020304" pitchFamily="18" charset="0"/>
                <a:cs typeface="Times New Roman" panose="02020603050405020304" pitchFamily="18" charset="0"/>
              </a:rPr>
              <a:t>Служба у справах </a:t>
            </a:r>
          </a:p>
          <a:p>
            <a:pPr lvl="0" algn="ctr"/>
            <a:r>
              <a:rPr lang="uk-UA" sz="1300" dirty="0">
                <a:latin typeface="Times New Roman" panose="02020603050405020304" pitchFamily="18" charset="0"/>
                <a:cs typeface="Times New Roman" panose="02020603050405020304" pitchFamily="18" charset="0"/>
              </a:rPr>
              <a:t>дітей Курісовської сільської ради Березівського району Одеської області</a:t>
            </a:r>
            <a:r>
              <a:rPr lang="ru-RU" dirty="0">
                <a:latin typeface="Times New Roman" panose="02020603050405020304" pitchFamily="18" charset="0"/>
                <a:cs typeface="Times New Roman" panose="02020603050405020304" pitchFamily="18" charset="0"/>
              </a:rPr>
              <a:t> </a:t>
            </a:r>
          </a:p>
        </p:txBody>
      </p:sp>
      <p:sp>
        <p:nvSpPr>
          <p:cNvPr id="28709" name="Rectangle 44"/>
          <p:cNvSpPr>
            <a:spLocks noChangeArrowheads="1"/>
          </p:cNvSpPr>
          <p:nvPr/>
        </p:nvSpPr>
        <p:spPr bwMode="auto">
          <a:xfrm>
            <a:off x="0" y="1897063"/>
            <a:ext cx="1935163" cy="907941"/>
          </a:xfrm>
          <a:prstGeom prst="rect">
            <a:avLst/>
          </a:prstGeom>
          <a:noFill/>
          <a:ln w="9525">
            <a:noFill/>
            <a:miter lim="800000"/>
            <a:headEnd/>
            <a:tailEnd/>
          </a:ln>
        </p:spPr>
        <p:txBody>
          <a:bodyPr>
            <a:spAutoFit/>
          </a:bodyPr>
          <a:lstStyle/>
          <a:p>
            <a:pPr algn="ctr"/>
            <a:r>
              <a:rPr lang="uk-UA" sz="1300" dirty="0">
                <a:latin typeface="Times New Roman" panose="02020603050405020304" pitchFamily="18" charset="0"/>
                <a:cs typeface="Times New Roman" panose="02020603050405020304" pitchFamily="18" charset="0"/>
              </a:rPr>
              <a:t>Служба у справах дітей Курісовської сільської ради Березівського району Одеської області</a:t>
            </a:r>
            <a:r>
              <a:rPr lang="ru-RU" dirty="0">
                <a:latin typeface="Times New Roman" panose="02020603050405020304" pitchFamily="18" charset="0"/>
                <a:cs typeface="Times New Roman" panose="02020603050405020304" pitchFamily="18" charset="0"/>
              </a:rPr>
              <a:t> </a:t>
            </a:r>
          </a:p>
        </p:txBody>
      </p:sp>
      <p:sp>
        <p:nvSpPr>
          <p:cNvPr id="28710" name="Rectangle 45"/>
          <p:cNvSpPr>
            <a:spLocks noChangeArrowheads="1"/>
          </p:cNvSpPr>
          <p:nvPr/>
        </p:nvSpPr>
        <p:spPr bwMode="auto">
          <a:xfrm>
            <a:off x="0" y="4929188"/>
            <a:ext cx="1947863" cy="907941"/>
          </a:xfrm>
          <a:prstGeom prst="rect">
            <a:avLst/>
          </a:prstGeom>
          <a:noFill/>
          <a:ln w="9525">
            <a:noFill/>
            <a:miter lim="800000"/>
            <a:headEnd/>
            <a:tailEnd/>
          </a:ln>
        </p:spPr>
        <p:txBody>
          <a:bodyPr>
            <a:spAutoFit/>
          </a:bodyPr>
          <a:lstStyle/>
          <a:p>
            <a:pPr lvl="0" algn="ctr"/>
            <a:r>
              <a:rPr lang="uk-UA" sz="1300" dirty="0">
                <a:latin typeface="Times New Roman" panose="02020603050405020304" pitchFamily="18" charset="0"/>
                <a:cs typeface="Times New Roman" panose="02020603050405020304" pitchFamily="18" charset="0"/>
              </a:rPr>
              <a:t>Служба у справах дітей Курісовської сільської ради Березівського району Одеської області</a:t>
            </a:r>
            <a:r>
              <a:rPr lang="ru-RU" dirty="0">
                <a:latin typeface="Times New Roman" panose="02020603050405020304" pitchFamily="18" charset="0"/>
                <a:cs typeface="Times New Roman" panose="02020603050405020304" pitchFamily="18" charset="0"/>
              </a:rPr>
              <a:t> </a:t>
            </a:r>
          </a:p>
        </p:txBody>
      </p:sp>
      <p:sp>
        <p:nvSpPr>
          <p:cNvPr id="28711" name="Rectangle 46"/>
          <p:cNvSpPr>
            <a:spLocks noChangeArrowheads="1"/>
          </p:cNvSpPr>
          <p:nvPr/>
        </p:nvSpPr>
        <p:spPr bwMode="auto">
          <a:xfrm>
            <a:off x="2166938" y="1909737"/>
            <a:ext cx="3957637" cy="1154162"/>
          </a:xfrm>
          <a:prstGeom prst="rect">
            <a:avLst/>
          </a:prstGeom>
          <a:noFill/>
          <a:ln w="9525">
            <a:noFill/>
            <a:miter lim="800000"/>
            <a:headEnd/>
            <a:tailEnd/>
          </a:ln>
        </p:spPr>
        <p:txBody>
          <a:bodyPr anchor="ctr">
            <a:spAutoFit/>
          </a:bodyPr>
          <a:lstStyle/>
          <a:p>
            <a:pPr marL="228600" algn="ctr">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Організація психологічної допомоги:</a:t>
            </a:r>
            <a:r>
              <a:rPr lang="uk-UA" dirty="0">
                <a:latin typeface="Times New Roman" panose="02020603050405020304" pitchFamily="18" charset="0"/>
                <a:ea typeface="Times New Roman" panose="02020603050405020304" pitchFamily="18" charset="0"/>
                <a:cs typeface="Times New Roman" panose="02020603050405020304" pitchFamily="18" charset="0"/>
              </a:rPr>
              <a:t> направлення дитини та батьків до профільних фахівців (психологів, центрів реабілітації) для подолання наслідків травми.</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uk-UA" sz="1300" dirty="0">
                <a:latin typeface="Times New Roman" panose="02020603050405020304" pitchFamily="18" charset="0"/>
                <a:cs typeface="Times New Roman" panose="02020603050405020304" pitchFamily="18" charset="0"/>
              </a:rPr>
              <a:t>.</a:t>
            </a:r>
          </a:p>
        </p:txBody>
      </p:sp>
      <p:sp>
        <p:nvSpPr>
          <p:cNvPr id="28712" name="Rectangle 47"/>
          <p:cNvSpPr>
            <a:spLocks noChangeArrowheads="1"/>
          </p:cNvSpPr>
          <p:nvPr/>
        </p:nvSpPr>
        <p:spPr bwMode="auto">
          <a:xfrm>
            <a:off x="8453438" y="3684588"/>
            <a:ext cx="1985962" cy="304800"/>
          </a:xfrm>
          <a:prstGeom prst="rect">
            <a:avLst/>
          </a:prstGeom>
          <a:noFill/>
          <a:ln w="9525">
            <a:noFill/>
            <a:miter lim="800000"/>
            <a:headEnd/>
            <a:tailEnd/>
          </a:ln>
        </p:spPr>
        <p:txBody>
          <a:bodyPr anchor="ctr">
            <a:spAutoFit/>
          </a:bodyPr>
          <a:lstStyle/>
          <a:p>
            <a:pPr lvl="0" algn="ctr"/>
            <a:r>
              <a:rPr lang="uk-UA" dirty="0"/>
              <a:t>+38</a:t>
            </a:r>
            <a:r>
              <a:rPr lang="en-US" dirty="0"/>
              <a:t>06</a:t>
            </a:r>
            <a:r>
              <a:rPr lang="uk-UA" dirty="0">
                <a:latin typeface="Times New Roman" panose="02020603050405020304" pitchFamily="18" charset="0"/>
                <a:cs typeface="Times New Roman" panose="02020603050405020304" pitchFamily="18" charset="0"/>
              </a:rPr>
              <a:t>79777991</a:t>
            </a:r>
            <a:endParaRPr lang="ru-RU" dirty="0">
              <a:latin typeface="Times New Roman" panose="02020603050405020304" pitchFamily="18" charset="0"/>
              <a:cs typeface="Times New Roman" panose="02020603050405020304" pitchFamily="18" charset="0"/>
            </a:endParaRPr>
          </a:p>
        </p:txBody>
      </p:sp>
      <p:sp>
        <p:nvSpPr>
          <p:cNvPr id="28713" name="Rectangle 48"/>
          <p:cNvSpPr>
            <a:spLocks noChangeArrowheads="1"/>
          </p:cNvSpPr>
          <p:nvPr/>
        </p:nvSpPr>
        <p:spPr bwMode="auto">
          <a:xfrm>
            <a:off x="8434388" y="2236788"/>
            <a:ext cx="2005012" cy="304800"/>
          </a:xfrm>
          <a:prstGeom prst="rect">
            <a:avLst/>
          </a:prstGeom>
          <a:noFill/>
          <a:ln w="9525">
            <a:noFill/>
            <a:miter lim="800000"/>
            <a:headEnd/>
            <a:tailEnd/>
          </a:ln>
        </p:spPr>
        <p:txBody>
          <a:bodyPr>
            <a:spAutoFit/>
          </a:bodyPr>
          <a:lstStyle/>
          <a:p>
            <a:pPr algn="ctr"/>
            <a:r>
              <a:rPr lang="uk-UA" dirty="0"/>
              <a:t>+38</a:t>
            </a:r>
            <a:r>
              <a:rPr lang="en-US" dirty="0"/>
              <a:t>06</a:t>
            </a:r>
            <a:r>
              <a:rPr lang="uk-UA" dirty="0"/>
              <a:t>79777991</a:t>
            </a:r>
            <a:endParaRPr lang="ru-RU" dirty="0"/>
          </a:p>
        </p:txBody>
      </p:sp>
      <p:sp>
        <p:nvSpPr>
          <p:cNvPr id="28714" name="Rectangle 49"/>
          <p:cNvSpPr>
            <a:spLocks noChangeArrowheads="1"/>
          </p:cNvSpPr>
          <p:nvPr/>
        </p:nvSpPr>
        <p:spPr bwMode="auto">
          <a:xfrm>
            <a:off x="8634413" y="5268913"/>
            <a:ext cx="1616075" cy="304800"/>
          </a:xfrm>
          <a:prstGeom prst="rect">
            <a:avLst/>
          </a:prstGeom>
          <a:noFill/>
          <a:ln w="9525">
            <a:noFill/>
            <a:miter lim="800000"/>
            <a:headEnd/>
            <a:tailEnd/>
          </a:ln>
        </p:spPr>
        <p:txBody>
          <a:bodyPr>
            <a:spAutoFit/>
          </a:bodyPr>
          <a:lstStyle/>
          <a:p>
            <a:pPr lvl="0" algn="ctr"/>
            <a:r>
              <a:rPr lang="uk-UA" dirty="0"/>
              <a:t>+38</a:t>
            </a:r>
            <a:r>
              <a:rPr lang="en-US" dirty="0"/>
              <a:t>06</a:t>
            </a:r>
            <a:r>
              <a:rPr lang="uk-UA" dirty="0">
                <a:latin typeface="Times New Roman" panose="02020603050405020304" pitchFamily="18" charset="0"/>
                <a:cs typeface="Times New Roman" panose="02020603050405020304" pitchFamily="18" charset="0"/>
              </a:rPr>
              <a:t>79777991</a:t>
            </a:r>
            <a:endParaRPr lang="ru-RU" dirty="0">
              <a:latin typeface="Times New Roman" panose="02020603050405020304" pitchFamily="18" charset="0"/>
              <a:cs typeface="Times New Roman" panose="02020603050405020304" pitchFamily="18" charset="0"/>
            </a:endParaRPr>
          </a:p>
        </p:txBody>
      </p:sp>
      <p:sp>
        <p:nvSpPr>
          <p:cNvPr id="28715" name="Rectangle 50"/>
          <p:cNvSpPr>
            <a:spLocks noChangeArrowheads="1"/>
          </p:cNvSpPr>
          <p:nvPr/>
        </p:nvSpPr>
        <p:spPr bwMode="auto">
          <a:xfrm>
            <a:off x="2176463" y="3491469"/>
            <a:ext cx="3968750" cy="738664"/>
          </a:xfrm>
          <a:prstGeom prst="rect">
            <a:avLst/>
          </a:prstGeom>
          <a:noFill/>
          <a:ln w="9525">
            <a:noFill/>
            <a:miter lim="800000"/>
            <a:headEnd/>
            <a:tailEnd/>
          </a:ln>
        </p:spPr>
        <p:txBody>
          <a:bodyPr anchor="ctr">
            <a:spAutoFit/>
          </a:bodyPr>
          <a:lstStyle/>
          <a:p>
            <a:pPr marL="228600" algn="ctr">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Соціальний супровід сімей:</a:t>
            </a:r>
            <a:r>
              <a:rPr lang="uk-UA" dirty="0">
                <a:latin typeface="Times New Roman" panose="02020603050405020304" pitchFamily="18" charset="0"/>
                <a:ea typeface="Times New Roman" panose="02020603050405020304" pitchFamily="18" charset="0"/>
                <a:cs typeface="Times New Roman" panose="02020603050405020304" pitchFamily="18" charset="0"/>
              </a:rPr>
              <a:t> допомога сім’ям, які перебувають у кризі, з метою збереження біологічної родини для дитини</a:t>
            </a:r>
            <a:r>
              <a:rPr lang="uk-UA" dirty="0">
                <a:latin typeface="Calibri" panose="020F0502020204030204" pitchFamily="34" charset="0"/>
                <a:ea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716" name="Rectangle 51"/>
          <p:cNvSpPr>
            <a:spLocks noChangeArrowheads="1"/>
          </p:cNvSpPr>
          <p:nvPr/>
        </p:nvSpPr>
        <p:spPr bwMode="auto">
          <a:xfrm>
            <a:off x="2236788" y="4954588"/>
            <a:ext cx="3759200" cy="738664"/>
          </a:xfrm>
          <a:prstGeom prst="rect">
            <a:avLst/>
          </a:prstGeom>
          <a:noFill/>
          <a:ln w="9525">
            <a:noFill/>
            <a:miter lim="800000"/>
            <a:headEnd/>
            <a:tailEnd/>
          </a:ln>
        </p:spPr>
        <p:txBody>
          <a:bodyPr>
            <a:spAutoFit/>
          </a:bodyPr>
          <a:lstStyle/>
          <a:p>
            <a:pPr marL="228600" algn="ctr">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Попередження дитячої бездоглядності:</a:t>
            </a:r>
            <a:r>
              <a:rPr lang="uk-UA" dirty="0">
                <a:latin typeface="Times New Roman" panose="02020603050405020304" pitchFamily="18" charset="0"/>
                <a:ea typeface="Times New Roman" panose="02020603050405020304" pitchFamily="18" charset="0"/>
                <a:cs typeface="Times New Roman" panose="02020603050405020304" pitchFamily="18" charset="0"/>
              </a:rPr>
              <a:t> робота з дітьми, які схильні до бродяжництва або правопорушень</a:t>
            </a:r>
            <a:r>
              <a:rPr lang="uk-UA" dirty="0">
                <a:latin typeface="Calibri" panose="020F0502020204030204" pitchFamily="34" charset="0"/>
                <a:ea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5538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Google Shape;119;p4"/>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28674" name="Google Shape;120;p4"/>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28675" name="Google Shape;121;p4"/>
          <p:cNvPicPr preferRelativeResize="0">
            <a:picLocks noChangeAspect="1" noChangeArrowheads="1"/>
          </p:cNvPicPr>
          <p:nvPr/>
        </p:nvPicPr>
        <p:blipFill>
          <a:blip r:embed="rId4"/>
          <a:srcRect/>
          <a:stretch>
            <a:fillRect/>
          </a:stretch>
        </p:blipFill>
        <p:spPr bwMode="auto">
          <a:xfrm>
            <a:off x="0" y="0"/>
            <a:ext cx="5219700" cy="914400"/>
          </a:xfrm>
          <a:prstGeom prst="rect">
            <a:avLst/>
          </a:prstGeom>
          <a:noFill/>
          <a:ln w="9525">
            <a:noFill/>
            <a:miter lim="800000"/>
            <a:headEnd/>
            <a:tailEnd/>
          </a:ln>
        </p:spPr>
      </p:pic>
      <p:pic>
        <p:nvPicPr>
          <p:cNvPr id="28676" name="Google Shape;122;p4"/>
          <p:cNvPicPr preferRelativeResize="0">
            <a:picLocks noChangeAspect="1" noChangeArrowheads="1"/>
          </p:cNvPicPr>
          <p:nvPr/>
        </p:nvPicPr>
        <p:blipFill>
          <a:blip r:embed="rId5"/>
          <a:srcRect/>
          <a:stretch>
            <a:fillRect/>
          </a:stretch>
        </p:blipFill>
        <p:spPr bwMode="auto">
          <a:xfrm>
            <a:off x="77788" y="1109663"/>
            <a:ext cx="1874837" cy="542925"/>
          </a:xfrm>
          <a:prstGeom prst="rect">
            <a:avLst/>
          </a:prstGeom>
          <a:noFill/>
          <a:ln w="9525">
            <a:noFill/>
            <a:miter lim="800000"/>
            <a:headEnd/>
            <a:tailEnd/>
          </a:ln>
        </p:spPr>
      </p:pic>
      <p:pic>
        <p:nvPicPr>
          <p:cNvPr id="28677" name="Google Shape;123;p4"/>
          <p:cNvPicPr preferRelativeResize="0">
            <a:picLocks noChangeAspect="1" noChangeArrowheads="1"/>
          </p:cNvPicPr>
          <p:nvPr/>
        </p:nvPicPr>
        <p:blipFill>
          <a:blip r:embed="rId6"/>
          <a:srcRect/>
          <a:stretch>
            <a:fillRect/>
          </a:stretch>
        </p:blipFill>
        <p:spPr bwMode="auto">
          <a:xfrm>
            <a:off x="2041525" y="1109663"/>
            <a:ext cx="4041775" cy="542925"/>
          </a:xfrm>
          <a:prstGeom prst="rect">
            <a:avLst/>
          </a:prstGeom>
          <a:noFill/>
          <a:ln w="9525">
            <a:noFill/>
            <a:miter lim="800000"/>
            <a:headEnd/>
            <a:tailEnd/>
          </a:ln>
        </p:spPr>
      </p:pic>
      <p:pic>
        <p:nvPicPr>
          <p:cNvPr id="28678" name="Google Shape;124;p4"/>
          <p:cNvPicPr preferRelativeResize="0">
            <a:picLocks noChangeAspect="1" noChangeArrowheads="1"/>
          </p:cNvPicPr>
          <p:nvPr/>
        </p:nvPicPr>
        <p:blipFill>
          <a:blip r:embed="rId7"/>
          <a:srcRect/>
          <a:stretch>
            <a:fillRect/>
          </a:stretch>
        </p:blipFill>
        <p:spPr bwMode="auto">
          <a:xfrm>
            <a:off x="6172200" y="1109663"/>
            <a:ext cx="2057400" cy="542925"/>
          </a:xfrm>
          <a:prstGeom prst="rect">
            <a:avLst/>
          </a:prstGeom>
          <a:noFill/>
          <a:ln w="9525">
            <a:noFill/>
            <a:miter lim="800000"/>
            <a:headEnd/>
            <a:tailEnd/>
          </a:ln>
        </p:spPr>
      </p:pic>
      <p:pic>
        <p:nvPicPr>
          <p:cNvPr id="28679" name="Google Shape;125;p4"/>
          <p:cNvPicPr preferRelativeResize="0">
            <a:picLocks noChangeAspect="1" noChangeArrowheads="1"/>
          </p:cNvPicPr>
          <p:nvPr/>
        </p:nvPicPr>
        <p:blipFill>
          <a:blip r:embed="rId7"/>
          <a:srcRect/>
          <a:stretch>
            <a:fillRect/>
          </a:stretch>
        </p:blipFill>
        <p:spPr bwMode="auto">
          <a:xfrm>
            <a:off x="8382000" y="1096963"/>
            <a:ext cx="2057400" cy="542925"/>
          </a:xfrm>
          <a:prstGeom prst="rect">
            <a:avLst/>
          </a:prstGeom>
          <a:noFill/>
          <a:ln w="9525">
            <a:noFill/>
            <a:miter lim="800000"/>
            <a:headEnd/>
            <a:tailEnd/>
          </a:ln>
        </p:spPr>
      </p:pic>
      <p:sp>
        <p:nvSpPr>
          <p:cNvPr id="28680" name="Google Shape;126;p4"/>
          <p:cNvSpPr txBox="1">
            <a:spLocks noChangeArrowheads="1"/>
          </p:cNvSpPr>
          <p:nvPr/>
        </p:nvSpPr>
        <p:spPr bwMode="auto">
          <a:xfrm>
            <a:off x="542925" y="134938"/>
            <a:ext cx="4133850" cy="579437"/>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3200" b="1">
                <a:solidFill>
                  <a:schemeClr val="tx1"/>
                </a:solidFill>
                <a:latin typeface="Calibri" pitchFamily="34" charset="0"/>
                <a:sym typeface="Georgia" pitchFamily="18" charset="0"/>
              </a:rPr>
              <a:t>Соціальний захист</a:t>
            </a:r>
            <a:endParaRPr lang="en-US" b="1">
              <a:solidFill>
                <a:schemeClr val="tx1"/>
              </a:solidFill>
              <a:latin typeface="Calibri" pitchFamily="34" charset="0"/>
            </a:endParaRPr>
          </a:p>
        </p:txBody>
      </p:sp>
      <p:pic>
        <p:nvPicPr>
          <p:cNvPr id="28681" name="Google Shape;127;p4"/>
          <p:cNvPicPr preferRelativeResize="0">
            <a:picLocks noChangeAspect="1" noChangeArrowheads="1"/>
          </p:cNvPicPr>
          <p:nvPr/>
        </p:nvPicPr>
        <p:blipFill>
          <a:blip r:embed="rId5"/>
          <a:srcRect/>
          <a:stretch>
            <a:fillRect/>
          </a:stretch>
        </p:blipFill>
        <p:spPr bwMode="auto">
          <a:xfrm>
            <a:off x="0" y="1835150"/>
            <a:ext cx="1958975" cy="1327150"/>
          </a:xfrm>
          <a:prstGeom prst="rect">
            <a:avLst/>
          </a:prstGeom>
          <a:noFill/>
          <a:ln w="9525">
            <a:noFill/>
            <a:miter lim="800000"/>
            <a:headEnd/>
            <a:tailEnd/>
          </a:ln>
        </p:spPr>
      </p:pic>
      <p:pic>
        <p:nvPicPr>
          <p:cNvPr id="28682" name="Google Shape;128;p4"/>
          <p:cNvPicPr preferRelativeResize="0">
            <a:picLocks noChangeAspect="1" noChangeArrowheads="1"/>
          </p:cNvPicPr>
          <p:nvPr/>
        </p:nvPicPr>
        <p:blipFill>
          <a:blip r:embed="rId6"/>
          <a:srcRect/>
          <a:stretch>
            <a:fillRect/>
          </a:stretch>
        </p:blipFill>
        <p:spPr bwMode="auto">
          <a:xfrm>
            <a:off x="2128838" y="1797050"/>
            <a:ext cx="3984625" cy="1319213"/>
          </a:xfrm>
          <a:prstGeom prst="rect">
            <a:avLst/>
          </a:prstGeom>
          <a:noFill/>
          <a:ln w="9525">
            <a:noFill/>
            <a:miter lim="800000"/>
            <a:headEnd/>
            <a:tailEnd/>
          </a:ln>
        </p:spPr>
      </p:pic>
      <p:pic>
        <p:nvPicPr>
          <p:cNvPr id="28683" name="Google Shape;129;p4"/>
          <p:cNvPicPr preferRelativeResize="0">
            <a:picLocks noChangeAspect="1" noChangeArrowheads="1"/>
          </p:cNvPicPr>
          <p:nvPr/>
        </p:nvPicPr>
        <p:blipFill>
          <a:blip r:embed="rId7"/>
          <a:srcRect/>
          <a:stretch>
            <a:fillRect/>
          </a:stretch>
        </p:blipFill>
        <p:spPr bwMode="auto">
          <a:xfrm>
            <a:off x="6172200" y="1835150"/>
            <a:ext cx="2057400" cy="1282700"/>
          </a:xfrm>
          <a:prstGeom prst="rect">
            <a:avLst/>
          </a:prstGeom>
          <a:noFill/>
          <a:ln w="9525">
            <a:noFill/>
            <a:miter lim="800000"/>
            <a:headEnd/>
            <a:tailEnd/>
          </a:ln>
        </p:spPr>
      </p:pic>
      <p:pic>
        <p:nvPicPr>
          <p:cNvPr id="28684" name="Google Shape;130;p4"/>
          <p:cNvPicPr preferRelativeResize="0">
            <a:picLocks noChangeAspect="1" noChangeArrowheads="1"/>
          </p:cNvPicPr>
          <p:nvPr/>
        </p:nvPicPr>
        <p:blipFill>
          <a:blip r:embed="rId7"/>
          <a:srcRect/>
          <a:stretch>
            <a:fillRect/>
          </a:stretch>
        </p:blipFill>
        <p:spPr bwMode="auto">
          <a:xfrm>
            <a:off x="8382000" y="1860550"/>
            <a:ext cx="2057400" cy="1206500"/>
          </a:xfrm>
          <a:prstGeom prst="rect">
            <a:avLst/>
          </a:prstGeom>
          <a:noFill/>
          <a:ln w="9525">
            <a:noFill/>
            <a:miter lim="800000"/>
            <a:headEnd/>
            <a:tailEnd/>
          </a:ln>
        </p:spPr>
      </p:pic>
      <p:sp>
        <p:nvSpPr>
          <p:cNvPr id="28685" name="Google Shape;153;p4"/>
          <p:cNvSpPr txBox="1">
            <a:spLocks noChangeArrowheads="1"/>
          </p:cNvSpPr>
          <p:nvPr/>
        </p:nvSpPr>
        <p:spPr bwMode="auto">
          <a:xfrm>
            <a:off x="2146300" y="3311525"/>
            <a:ext cx="36830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8686" name="Google Shape;154;p4"/>
          <p:cNvSpPr txBox="1">
            <a:spLocks noChangeArrowheads="1"/>
          </p:cNvSpPr>
          <p:nvPr/>
        </p:nvSpPr>
        <p:spPr bwMode="auto">
          <a:xfrm>
            <a:off x="5908675" y="1836738"/>
            <a:ext cx="2649538" cy="1277232"/>
          </a:xfrm>
          <a:prstGeom prst="rect">
            <a:avLst/>
          </a:prstGeom>
          <a:noFill/>
          <a:ln w="9525">
            <a:noFill/>
            <a:miter lim="800000"/>
            <a:headEnd/>
            <a:tailEnd/>
          </a:ln>
        </p:spPr>
        <p:txBody>
          <a:bodyPr lIns="91425" tIns="45700" rIns="91425" bIns="45700">
            <a:spAutoFit/>
          </a:bodyPr>
          <a:lstStyle/>
          <a:p>
            <a:pPr algn="ctr"/>
            <a:r>
              <a:rPr lang="uk-UA" sz="1100" dirty="0">
                <a:latin typeface="Times New Roman" panose="02020603050405020304" pitchFamily="18" charset="0"/>
                <a:cs typeface="Times New Roman" panose="02020603050405020304" pitchFamily="18" charset="0"/>
              </a:rPr>
              <a:t>Україна, </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67512</a:t>
            </a:r>
            <a:r>
              <a:rPr lang="uk-UA" sz="1100" dirty="0">
                <a:latin typeface="Times New Roman" panose="02020603050405020304" pitchFamily="18" charset="0"/>
                <a:cs typeface="Times New Roman" panose="02020603050405020304" pitchFamily="18" charset="0"/>
              </a:rPr>
              <a:t>,</a:t>
            </a:r>
          </a:p>
          <a:p>
            <a:pPr algn="ctr"/>
            <a:r>
              <a:rPr lang="uk-UA" sz="1100" dirty="0">
                <a:latin typeface="Times New Roman" panose="02020603050405020304" pitchFamily="18" charset="0"/>
                <a:cs typeface="Times New Roman" panose="02020603050405020304" pitchFamily="18" charset="0"/>
              </a:rPr>
              <a:t> Одеська   область,</a:t>
            </a:r>
          </a:p>
          <a:p>
            <a:pPr algn="ctr"/>
            <a:r>
              <a:rPr lang="uk-UA" sz="1100" dirty="0">
                <a:latin typeface="Times New Roman" panose="02020603050405020304" pitchFamily="18" charset="0"/>
                <a:cs typeface="Times New Roman" panose="02020603050405020304" pitchFamily="18" charset="0"/>
              </a:rPr>
              <a:t>Березівський   район,</a:t>
            </a:r>
            <a:endParaRPr lang="ru-RU" sz="1100" dirty="0">
              <a:latin typeface="Times New Roman" panose="02020603050405020304" pitchFamily="18" charset="0"/>
              <a:cs typeface="Times New Roman" panose="02020603050405020304" pitchFamily="18" charset="0"/>
            </a:endParaRPr>
          </a:p>
          <a:p>
            <a:pPr algn="ctr"/>
            <a:r>
              <a:rPr lang="uk-UA" sz="1100" dirty="0">
                <a:latin typeface="Times New Roman" panose="02020603050405020304" pitchFamily="18" charset="0"/>
                <a:cs typeface="Times New Roman" panose="02020603050405020304" pitchFamily="18" charset="0"/>
              </a:rPr>
              <a:t>село  Курісове, вул. Партизанської </a:t>
            </a:r>
          </a:p>
          <a:p>
            <a:pPr algn="ctr"/>
            <a:r>
              <a:rPr lang="uk-UA" sz="1100" dirty="0">
                <a:latin typeface="Times New Roman" panose="02020603050405020304" pitchFamily="18" charset="0"/>
                <a:cs typeface="Times New Roman" panose="02020603050405020304" pitchFamily="18" charset="0"/>
              </a:rPr>
              <a:t>слави, буд. 28</a:t>
            </a:r>
          </a:p>
          <a:p>
            <a:pPr algn="ctr">
              <a:spcAft>
                <a:spcPts val="0"/>
              </a:spcAft>
            </a:pP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ssdkyrisovskasr</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ukr</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net</a:t>
            </a:r>
            <a:endParaRPr lang="ru-RU" sz="18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uk-UA" sz="1100" dirty="0">
              <a:latin typeface="Calibri" pitchFamily="34" charset="0"/>
            </a:endParaRPr>
          </a:p>
        </p:txBody>
      </p:sp>
      <p:sp>
        <p:nvSpPr>
          <p:cNvPr id="28687" name="Google Shape;155;p4"/>
          <p:cNvSpPr txBox="1">
            <a:spLocks noChangeArrowheads="1"/>
          </p:cNvSpPr>
          <p:nvPr/>
        </p:nvSpPr>
        <p:spPr bwMode="auto">
          <a:xfrm>
            <a:off x="8542338" y="1852613"/>
            <a:ext cx="1731962"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8688" name="Google Shape;156;p4"/>
          <p:cNvSpPr txBox="1">
            <a:spLocks noChangeArrowheads="1"/>
          </p:cNvSpPr>
          <p:nvPr/>
        </p:nvSpPr>
        <p:spPr bwMode="auto">
          <a:xfrm>
            <a:off x="0" y="1135063"/>
            <a:ext cx="2025650" cy="58102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Заклад/установа, що надає послуги</a:t>
            </a:r>
            <a:endParaRPr lang="en-US" sz="1600" b="1">
              <a:solidFill>
                <a:schemeClr val="tx1"/>
              </a:solidFill>
              <a:latin typeface="Calibri" pitchFamily="34" charset="0"/>
              <a:cs typeface="Calibri" pitchFamily="34" charset="0"/>
              <a:sym typeface="Calibri" pitchFamily="34" charset="0"/>
            </a:endParaRPr>
          </a:p>
        </p:txBody>
      </p:sp>
      <p:sp>
        <p:nvSpPr>
          <p:cNvPr id="28689" name="Google Shape;157;p4"/>
          <p:cNvSpPr>
            <a:spLocks noChangeArrowheads="1"/>
          </p:cNvSpPr>
          <p:nvPr/>
        </p:nvSpPr>
        <p:spPr bwMode="auto">
          <a:xfrm>
            <a:off x="2600325" y="1182688"/>
            <a:ext cx="23860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Види послуг, сервісів</a:t>
            </a:r>
            <a:endParaRPr lang="en-US" sz="1600" b="1">
              <a:solidFill>
                <a:schemeClr val="tx1"/>
              </a:solidFill>
              <a:latin typeface="Calibri" pitchFamily="34" charset="0"/>
              <a:cs typeface="Calibri" pitchFamily="34" charset="0"/>
              <a:sym typeface="Calibri" pitchFamily="34" charset="0"/>
            </a:endParaRPr>
          </a:p>
        </p:txBody>
      </p:sp>
      <p:sp>
        <p:nvSpPr>
          <p:cNvPr id="28690" name="Google Shape;158;p4"/>
          <p:cNvSpPr>
            <a:spLocks noChangeArrowheads="1"/>
          </p:cNvSpPr>
          <p:nvPr/>
        </p:nvSpPr>
        <p:spPr bwMode="auto">
          <a:xfrm>
            <a:off x="6261100" y="1204913"/>
            <a:ext cx="18653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a:solidFill>
                <a:schemeClr val="tx1"/>
              </a:solidFill>
              <a:latin typeface="Calibri" pitchFamily="34" charset="0"/>
              <a:cs typeface="Calibri" pitchFamily="34" charset="0"/>
              <a:sym typeface="Calibri" pitchFamily="34" charset="0"/>
            </a:endParaRPr>
          </a:p>
        </p:txBody>
      </p:sp>
      <p:sp>
        <p:nvSpPr>
          <p:cNvPr id="28691" name="Google Shape;159;p4"/>
          <p:cNvSpPr>
            <a:spLocks noChangeArrowheads="1"/>
          </p:cNvSpPr>
          <p:nvPr/>
        </p:nvSpPr>
        <p:spPr bwMode="auto">
          <a:xfrm>
            <a:off x="8621713" y="1219200"/>
            <a:ext cx="1184275"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Телефони</a:t>
            </a:r>
            <a:endParaRPr lang="en-US" sz="1600">
              <a:solidFill>
                <a:schemeClr val="tx1"/>
              </a:solidFill>
              <a:latin typeface="Calibri" pitchFamily="34" charset="0"/>
              <a:cs typeface="Calibri" pitchFamily="34" charset="0"/>
              <a:sym typeface="Calibri" pitchFamily="34" charset="0"/>
            </a:endParaRPr>
          </a:p>
        </p:txBody>
      </p:sp>
      <p:sp>
        <p:nvSpPr>
          <p:cNvPr id="28692" name="Google Shape;169;p4"/>
          <p:cNvSpPr>
            <a:spLocks noChangeArrowheads="1"/>
          </p:cNvSpPr>
          <p:nvPr/>
        </p:nvSpPr>
        <p:spPr bwMode="auto">
          <a:xfrm>
            <a:off x="1428750" y="4945063"/>
            <a:ext cx="52197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8693" name="Google Shape;176;p4"/>
          <p:cNvSpPr txBox="1">
            <a:spLocks noChangeArrowheads="1"/>
          </p:cNvSpPr>
          <p:nvPr/>
        </p:nvSpPr>
        <p:spPr bwMode="auto">
          <a:xfrm>
            <a:off x="8550275" y="3335338"/>
            <a:ext cx="1731963"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8694" name="Google Shape;178;p4"/>
          <p:cNvSpPr txBox="1">
            <a:spLocks noChangeArrowheads="1"/>
          </p:cNvSpPr>
          <p:nvPr/>
        </p:nvSpPr>
        <p:spPr bwMode="auto">
          <a:xfrm>
            <a:off x="8550275" y="4822825"/>
            <a:ext cx="1731963" cy="579438"/>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8695" name="Google Shape;184;p4"/>
          <p:cNvSpPr>
            <a:spLocks noChangeArrowheads="1"/>
          </p:cNvSpPr>
          <p:nvPr/>
        </p:nvSpPr>
        <p:spPr bwMode="auto">
          <a:xfrm>
            <a:off x="2316163" y="5772150"/>
            <a:ext cx="3548062" cy="30480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b="1">
              <a:solidFill>
                <a:schemeClr val="tx1"/>
              </a:solidFill>
              <a:latin typeface="Calibri" pitchFamily="34" charset="0"/>
              <a:cs typeface="Calibri" pitchFamily="34" charset="0"/>
              <a:sym typeface="Calibri" pitchFamily="34" charset="0"/>
            </a:endParaRPr>
          </a:p>
        </p:txBody>
      </p:sp>
      <p:pic>
        <p:nvPicPr>
          <p:cNvPr id="28696" name="Google Shape;130;p4"/>
          <p:cNvPicPr preferRelativeResize="0">
            <a:picLocks noChangeAspect="1" noChangeArrowheads="1"/>
          </p:cNvPicPr>
          <p:nvPr/>
        </p:nvPicPr>
        <p:blipFill>
          <a:blip r:embed="rId7"/>
          <a:srcRect/>
          <a:stretch>
            <a:fillRect/>
          </a:stretch>
        </p:blipFill>
        <p:spPr bwMode="auto">
          <a:xfrm>
            <a:off x="8382000" y="1835150"/>
            <a:ext cx="2057400" cy="1206500"/>
          </a:xfrm>
          <a:prstGeom prst="rect">
            <a:avLst/>
          </a:prstGeom>
          <a:noFill/>
          <a:ln w="9525">
            <a:noFill/>
            <a:miter lim="800000"/>
            <a:headEnd/>
            <a:tailEnd/>
          </a:ln>
        </p:spPr>
      </p:pic>
      <p:pic>
        <p:nvPicPr>
          <p:cNvPr id="28697" name="Google Shape;130;p4"/>
          <p:cNvPicPr preferRelativeResize="0">
            <a:picLocks noChangeAspect="1" noChangeArrowheads="1"/>
          </p:cNvPicPr>
          <p:nvPr/>
        </p:nvPicPr>
        <p:blipFill>
          <a:blip r:embed="rId7"/>
          <a:srcRect/>
          <a:stretch>
            <a:fillRect/>
          </a:stretch>
        </p:blipFill>
        <p:spPr bwMode="auto">
          <a:xfrm>
            <a:off x="8382000" y="3305175"/>
            <a:ext cx="2057400" cy="1206500"/>
          </a:xfrm>
          <a:prstGeom prst="rect">
            <a:avLst/>
          </a:prstGeom>
          <a:noFill/>
          <a:ln w="9525">
            <a:noFill/>
            <a:miter lim="800000"/>
            <a:headEnd/>
            <a:tailEnd/>
          </a:ln>
        </p:spPr>
      </p:pic>
      <p:pic>
        <p:nvPicPr>
          <p:cNvPr id="28698" name="Google Shape;130;p4"/>
          <p:cNvPicPr preferRelativeResize="0">
            <a:picLocks noChangeAspect="1" noChangeArrowheads="1"/>
          </p:cNvPicPr>
          <p:nvPr/>
        </p:nvPicPr>
        <p:blipFill>
          <a:blip r:embed="rId7"/>
          <a:srcRect/>
          <a:stretch>
            <a:fillRect/>
          </a:stretch>
        </p:blipFill>
        <p:spPr bwMode="auto">
          <a:xfrm>
            <a:off x="8382000" y="4843463"/>
            <a:ext cx="2057400" cy="1281112"/>
          </a:xfrm>
          <a:prstGeom prst="rect">
            <a:avLst/>
          </a:prstGeom>
          <a:noFill/>
          <a:ln w="9525">
            <a:noFill/>
            <a:miter lim="800000"/>
            <a:headEnd/>
            <a:tailEnd/>
          </a:ln>
        </p:spPr>
      </p:pic>
      <p:pic>
        <p:nvPicPr>
          <p:cNvPr id="28699" name="Google Shape;130;p4"/>
          <p:cNvPicPr preferRelativeResize="0">
            <a:picLocks noChangeAspect="1" noChangeArrowheads="1"/>
          </p:cNvPicPr>
          <p:nvPr/>
        </p:nvPicPr>
        <p:blipFill>
          <a:blip r:embed="rId7"/>
          <a:srcRect/>
          <a:stretch>
            <a:fillRect/>
          </a:stretch>
        </p:blipFill>
        <p:spPr bwMode="auto">
          <a:xfrm>
            <a:off x="8382000" y="1835150"/>
            <a:ext cx="2057400" cy="1206500"/>
          </a:xfrm>
          <a:prstGeom prst="rect">
            <a:avLst/>
          </a:prstGeom>
          <a:noFill/>
          <a:ln w="9525">
            <a:noFill/>
            <a:miter lim="800000"/>
            <a:headEnd/>
            <a:tailEnd/>
          </a:ln>
        </p:spPr>
      </p:pic>
      <p:pic>
        <p:nvPicPr>
          <p:cNvPr id="28700" name="Google Shape;130;p4"/>
          <p:cNvPicPr preferRelativeResize="0">
            <a:picLocks noChangeAspect="1" noChangeArrowheads="1"/>
          </p:cNvPicPr>
          <p:nvPr/>
        </p:nvPicPr>
        <p:blipFill>
          <a:blip r:embed="rId7"/>
          <a:srcRect/>
          <a:stretch>
            <a:fillRect/>
          </a:stretch>
        </p:blipFill>
        <p:spPr bwMode="auto">
          <a:xfrm>
            <a:off x="6207125" y="3303588"/>
            <a:ext cx="2057400" cy="1206500"/>
          </a:xfrm>
          <a:prstGeom prst="rect">
            <a:avLst/>
          </a:prstGeom>
          <a:noFill/>
          <a:ln w="9525">
            <a:noFill/>
            <a:miter lim="800000"/>
            <a:headEnd/>
            <a:tailEnd/>
          </a:ln>
        </p:spPr>
      </p:pic>
      <p:pic>
        <p:nvPicPr>
          <p:cNvPr id="28701" name="Google Shape;130;p4"/>
          <p:cNvPicPr preferRelativeResize="0">
            <a:picLocks noChangeAspect="1" noChangeArrowheads="1"/>
          </p:cNvPicPr>
          <p:nvPr/>
        </p:nvPicPr>
        <p:blipFill>
          <a:blip r:embed="rId7"/>
          <a:srcRect/>
          <a:stretch>
            <a:fillRect/>
          </a:stretch>
        </p:blipFill>
        <p:spPr bwMode="auto">
          <a:xfrm>
            <a:off x="6269038" y="4832350"/>
            <a:ext cx="2052637" cy="1270000"/>
          </a:xfrm>
          <a:prstGeom prst="rect">
            <a:avLst/>
          </a:prstGeom>
          <a:noFill/>
          <a:ln w="9525">
            <a:noFill/>
            <a:miter lim="800000"/>
            <a:headEnd/>
            <a:tailEnd/>
          </a:ln>
        </p:spPr>
      </p:pic>
      <p:pic>
        <p:nvPicPr>
          <p:cNvPr id="28702" name="Google Shape;127;p4"/>
          <p:cNvPicPr preferRelativeResize="0">
            <a:picLocks noChangeAspect="1" noChangeArrowheads="1"/>
          </p:cNvPicPr>
          <p:nvPr/>
        </p:nvPicPr>
        <p:blipFill>
          <a:blip r:embed="rId5"/>
          <a:srcRect/>
          <a:stretch>
            <a:fillRect/>
          </a:stretch>
        </p:blipFill>
        <p:spPr bwMode="auto">
          <a:xfrm>
            <a:off x="0" y="3317875"/>
            <a:ext cx="1974850" cy="1270000"/>
          </a:xfrm>
          <a:prstGeom prst="rect">
            <a:avLst/>
          </a:prstGeom>
          <a:noFill/>
          <a:ln w="9525">
            <a:noFill/>
            <a:miter lim="800000"/>
            <a:headEnd/>
            <a:tailEnd/>
          </a:ln>
        </p:spPr>
      </p:pic>
      <p:pic>
        <p:nvPicPr>
          <p:cNvPr id="28703" name="Google Shape;127;p4"/>
          <p:cNvPicPr preferRelativeResize="0">
            <a:picLocks noChangeAspect="1" noChangeArrowheads="1"/>
          </p:cNvPicPr>
          <p:nvPr/>
        </p:nvPicPr>
        <p:blipFill>
          <a:blip r:embed="rId5"/>
          <a:srcRect/>
          <a:stretch>
            <a:fillRect/>
          </a:stretch>
        </p:blipFill>
        <p:spPr bwMode="auto">
          <a:xfrm>
            <a:off x="0" y="4841875"/>
            <a:ext cx="2000250" cy="1270000"/>
          </a:xfrm>
          <a:prstGeom prst="rect">
            <a:avLst/>
          </a:prstGeom>
          <a:noFill/>
          <a:ln w="9525">
            <a:noFill/>
            <a:miter lim="800000"/>
            <a:headEnd/>
            <a:tailEnd/>
          </a:ln>
        </p:spPr>
      </p:pic>
      <p:pic>
        <p:nvPicPr>
          <p:cNvPr id="28704" name="Google Shape;128;p4"/>
          <p:cNvPicPr preferRelativeResize="0">
            <a:picLocks noChangeAspect="1" noChangeArrowheads="1"/>
          </p:cNvPicPr>
          <p:nvPr/>
        </p:nvPicPr>
        <p:blipFill>
          <a:blip r:embed="rId6"/>
          <a:srcRect/>
          <a:stretch>
            <a:fillRect/>
          </a:stretch>
        </p:blipFill>
        <p:spPr bwMode="auto">
          <a:xfrm>
            <a:off x="2143125" y="3267075"/>
            <a:ext cx="3984625" cy="1319213"/>
          </a:xfrm>
          <a:prstGeom prst="rect">
            <a:avLst/>
          </a:prstGeom>
          <a:noFill/>
          <a:ln w="9525">
            <a:noFill/>
            <a:miter lim="800000"/>
            <a:headEnd/>
            <a:tailEnd/>
          </a:ln>
        </p:spPr>
      </p:pic>
      <p:pic>
        <p:nvPicPr>
          <p:cNvPr id="28705" name="Google Shape;128;p4"/>
          <p:cNvPicPr preferRelativeResize="0">
            <a:picLocks noChangeAspect="1" noChangeArrowheads="1"/>
          </p:cNvPicPr>
          <p:nvPr/>
        </p:nvPicPr>
        <p:blipFill>
          <a:blip r:embed="rId6"/>
          <a:srcRect/>
          <a:stretch>
            <a:fillRect/>
          </a:stretch>
        </p:blipFill>
        <p:spPr bwMode="auto">
          <a:xfrm>
            <a:off x="2181225" y="4818063"/>
            <a:ext cx="3984625" cy="1319212"/>
          </a:xfrm>
          <a:prstGeom prst="rect">
            <a:avLst/>
          </a:prstGeom>
          <a:noFill/>
          <a:ln w="9525">
            <a:noFill/>
            <a:miter lim="800000"/>
            <a:headEnd/>
            <a:tailEnd/>
          </a:ln>
        </p:spPr>
      </p:pic>
      <p:sp>
        <p:nvSpPr>
          <p:cNvPr id="28706" name="Rectangle 40"/>
          <p:cNvSpPr>
            <a:spLocks noChangeArrowheads="1"/>
          </p:cNvSpPr>
          <p:nvPr/>
        </p:nvSpPr>
        <p:spPr bwMode="auto">
          <a:xfrm>
            <a:off x="6197600" y="3236913"/>
            <a:ext cx="2151063" cy="1497012"/>
          </a:xfrm>
          <a:prstGeom prst="rect">
            <a:avLst/>
          </a:prstGeom>
          <a:noFill/>
          <a:ln w="9525">
            <a:noFill/>
            <a:miter lim="800000"/>
            <a:headEnd/>
            <a:tailEnd/>
          </a:ln>
        </p:spPr>
        <p:txBody>
          <a:bodyPr anchor="ctr">
            <a:spAutoFit/>
          </a:bodyPr>
          <a:lstStyle/>
          <a:p>
            <a:pPr lvl="0" algn="ctr"/>
            <a:r>
              <a:rPr lang="uk-UA" sz="1100" dirty="0">
                <a:latin typeface="Times New Roman" panose="02020603050405020304" pitchFamily="18" charset="0"/>
                <a:cs typeface="Times New Roman" panose="02020603050405020304" pitchFamily="18" charset="0"/>
              </a:rPr>
              <a:t>Україна, </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67512</a:t>
            </a:r>
            <a:r>
              <a:rPr lang="uk-UA" sz="1100" dirty="0">
                <a:latin typeface="Times New Roman" panose="02020603050405020304" pitchFamily="18" charset="0"/>
                <a:cs typeface="Times New Roman" panose="02020603050405020304" pitchFamily="18" charset="0"/>
              </a:rPr>
              <a:t>,</a:t>
            </a:r>
          </a:p>
          <a:p>
            <a:pPr lvl="0" algn="ctr"/>
            <a:r>
              <a:rPr lang="uk-UA" sz="1100" dirty="0">
                <a:latin typeface="Times New Roman" panose="02020603050405020304" pitchFamily="18" charset="0"/>
                <a:cs typeface="Times New Roman" panose="02020603050405020304" pitchFamily="18" charset="0"/>
              </a:rPr>
              <a:t> Одеська   область,</a:t>
            </a:r>
          </a:p>
          <a:p>
            <a:pPr lvl="0" algn="ctr"/>
            <a:r>
              <a:rPr lang="uk-UA" sz="1100" dirty="0">
                <a:latin typeface="Times New Roman" panose="02020603050405020304" pitchFamily="18" charset="0"/>
                <a:cs typeface="Times New Roman" panose="02020603050405020304" pitchFamily="18" charset="0"/>
              </a:rPr>
              <a:t>Березівський   район,</a:t>
            </a:r>
            <a:endParaRPr lang="ru-RU" sz="1100" dirty="0">
              <a:latin typeface="Times New Roman" panose="02020603050405020304" pitchFamily="18" charset="0"/>
              <a:cs typeface="Times New Roman" panose="02020603050405020304" pitchFamily="18" charset="0"/>
            </a:endParaRPr>
          </a:p>
          <a:p>
            <a:pPr lvl="0" algn="ctr"/>
            <a:r>
              <a:rPr lang="uk-UA" sz="1100" dirty="0">
                <a:latin typeface="Times New Roman" panose="02020603050405020304" pitchFamily="18" charset="0"/>
                <a:cs typeface="Times New Roman" panose="02020603050405020304" pitchFamily="18" charset="0"/>
              </a:rPr>
              <a:t>село  Курісове, вул. Партизанської </a:t>
            </a:r>
          </a:p>
          <a:p>
            <a:pPr lvl="0" algn="ctr"/>
            <a:r>
              <a:rPr lang="uk-UA" sz="1100" dirty="0">
                <a:latin typeface="Times New Roman" panose="02020603050405020304" pitchFamily="18" charset="0"/>
                <a:cs typeface="Times New Roman" panose="02020603050405020304" pitchFamily="18" charset="0"/>
              </a:rPr>
              <a:t>слави, буд. 28</a:t>
            </a:r>
          </a:p>
          <a:p>
            <a:pPr lvl="0" algn="ctr">
              <a:spcAft>
                <a:spcPts val="0"/>
              </a:spcAft>
            </a:pP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ssdkyrisovskasr</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ukr</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net</a:t>
            </a:r>
            <a:endParaRPr lang="ru-RU" sz="18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ru-RU" sz="1200" dirty="0">
              <a:latin typeface="Calibri" pitchFamily="34" charset="0"/>
            </a:endParaRPr>
          </a:p>
        </p:txBody>
      </p:sp>
      <p:sp>
        <p:nvSpPr>
          <p:cNvPr id="28707" name="Rectangle 41"/>
          <p:cNvSpPr>
            <a:spLocks noChangeArrowheads="1"/>
          </p:cNvSpPr>
          <p:nvPr/>
        </p:nvSpPr>
        <p:spPr bwMode="auto">
          <a:xfrm>
            <a:off x="6242050" y="4821238"/>
            <a:ext cx="2025650" cy="1438275"/>
          </a:xfrm>
          <a:prstGeom prst="rect">
            <a:avLst/>
          </a:prstGeom>
          <a:noFill/>
          <a:ln w="9525">
            <a:noFill/>
            <a:miter lim="800000"/>
            <a:headEnd/>
            <a:tailEnd/>
          </a:ln>
        </p:spPr>
        <p:txBody>
          <a:bodyPr>
            <a:spAutoFit/>
          </a:bodyPr>
          <a:lstStyle/>
          <a:p>
            <a:pPr lvl="0" algn="ctr"/>
            <a:r>
              <a:rPr lang="uk-UA" sz="1100" dirty="0">
                <a:latin typeface="Times New Roman" panose="02020603050405020304" pitchFamily="18" charset="0"/>
                <a:cs typeface="Times New Roman" panose="02020603050405020304" pitchFamily="18" charset="0"/>
              </a:rPr>
              <a:t>Україна, </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67512</a:t>
            </a:r>
            <a:r>
              <a:rPr lang="uk-UA" sz="1100" dirty="0">
                <a:latin typeface="Times New Roman" panose="02020603050405020304" pitchFamily="18" charset="0"/>
                <a:cs typeface="Times New Roman" panose="02020603050405020304" pitchFamily="18" charset="0"/>
              </a:rPr>
              <a:t>,</a:t>
            </a:r>
          </a:p>
          <a:p>
            <a:pPr lvl="0" algn="ctr"/>
            <a:r>
              <a:rPr lang="uk-UA" sz="1100" dirty="0">
                <a:latin typeface="Times New Roman" panose="02020603050405020304" pitchFamily="18" charset="0"/>
                <a:cs typeface="Times New Roman" panose="02020603050405020304" pitchFamily="18" charset="0"/>
              </a:rPr>
              <a:t> Одеська   область,</a:t>
            </a:r>
          </a:p>
          <a:p>
            <a:pPr lvl="0" algn="ctr"/>
            <a:r>
              <a:rPr lang="uk-UA" sz="1100" dirty="0">
                <a:latin typeface="Times New Roman" panose="02020603050405020304" pitchFamily="18" charset="0"/>
                <a:cs typeface="Times New Roman" panose="02020603050405020304" pitchFamily="18" charset="0"/>
              </a:rPr>
              <a:t>Березівський   район,</a:t>
            </a:r>
            <a:endParaRPr lang="ru-RU" sz="1100" dirty="0">
              <a:latin typeface="Times New Roman" panose="02020603050405020304" pitchFamily="18" charset="0"/>
              <a:cs typeface="Times New Roman" panose="02020603050405020304" pitchFamily="18" charset="0"/>
            </a:endParaRPr>
          </a:p>
          <a:p>
            <a:pPr lvl="0" algn="ctr"/>
            <a:r>
              <a:rPr lang="uk-UA" sz="1100" dirty="0">
                <a:latin typeface="Times New Roman" panose="02020603050405020304" pitchFamily="18" charset="0"/>
                <a:cs typeface="Times New Roman" panose="02020603050405020304" pitchFamily="18" charset="0"/>
              </a:rPr>
              <a:t>село  Курісове, вул. Партизанської </a:t>
            </a:r>
          </a:p>
          <a:p>
            <a:pPr lvl="0" algn="ctr"/>
            <a:r>
              <a:rPr lang="uk-UA" sz="1100" dirty="0">
                <a:latin typeface="Times New Roman" panose="02020603050405020304" pitchFamily="18" charset="0"/>
                <a:cs typeface="Times New Roman" panose="02020603050405020304" pitchFamily="18" charset="0"/>
              </a:rPr>
              <a:t>слави, буд. 28</a:t>
            </a:r>
          </a:p>
          <a:p>
            <a:pPr lvl="0" algn="ctr">
              <a:spcAft>
                <a:spcPts val="0"/>
              </a:spcAft>
            </a:pP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ssdkyrisovskasr</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ukr</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net</a:t>
            </a:r>
            <a:endParaRPr lang="ru-RU" sz="18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ru-RU" sz="1100" dirty="0">
              <a:latin typeface="Calibri" pitchFamily="34" charset="0"/>
            </a:endParaRPr>
          </a:p>
        </p:txBody>
      </p:sp>
      <p:sp>
        <p:nvSpPr>
          <p:cNvPr id="28708" name="Rectangle 43"/>
          <p:cNvSpPr>
            <a:spLocks noChangeArrowheads="1"/>
          </p:cNvSpPr>
          <p:nvPr/>
        </p:nvSpPr>
        <p:spPr bwMode="auto">
          <a:xfrm>
            <a:off x="0" y="3437771"/>
            <a:ext cx="2085975" cy="1107996"/>
          </a:xfrm>
          <a:prstGeom prst="rect">
            <a:avLst/>
          </a:prstGeom>
          <a:noFill/>
          <a:ln w="9525">
            <a:noFill/>
            <a:miter lim="800000"/>
            <a:headEnd/>
            <a:tailEnd/>
          </a:ln>
        </p:spPr>
        <p:txBody>
          <a:bodyPr anchor="ctr">
            <a:spAutoFit/>
          </a:bodyPr>
          <a:lstStyle/>
          <a:p>
            <a:pPr lvl="0" algn="ctr"/>
            <a:r>
              <a:rPr lang="uk-UA" sz="1300" dirty="0">
                <a:latin typeface="Times New Roman" panose="02020603050405020304" pitchFamily="18" charset="0"/>
                <a:cs typeface="Times New Roman" panose="02020603050405020304" pitchFamily="18" charset="0"/>
              </a:rPr>
              <a:t>Служба у справах </a:t>
            </a:r>
          </a:p>
          <a:p>
            <a:pPr lvl="0" algn="ctr"/>
            <a:r>
              <a:rPr lang="uk-UA" sz="1300" dirty="0">
                <a:latin typeface="Times New Roman" panose="02020603050405020304" pitchFamily="18" charset="0"/>
                <a:cs typeface="Times New Roman" panose="02020603050405020304" pitchFamily="18" charset="0"/>
              </a:rPr>
              <a:t>дітей Курісовської сільської ради Березівського району Одеської області</a:t>
            </a:r>
            <a:r>
              <a:rPr lang="ru-RU" dirty="0">
                <a:latin typeface="Times New Roman" panose="02020603050405020304" pitchFamily="18" charset="0"/>
                <a:cs typeface="Times New Roman" panose="02020603050405020304" pitchFamily="18" charset="0"/>
              </a:rPr>
              <a:t> </a:t>
            </a:r>
          </a:p>
        </p:txBody>
      </p:sp>
      <p:sp>
        <p:nvSpPr>
          <p:cNvPr id="28709" name="Rectangle 44"/>
          <p:cNvSpPr>
            <a:spLocks noChangeArrowheads="1"/>
          </p:cNvSpPr>
          <p:nvPr/>
        </p:nvSpPr>
        <p:spPr bwMode="auto">
          <a:xfrm>
            <a:off x="0" y="1897063"/>
            <a:ext cx="1935163" cy="907941"/>
          </a:xfrm>
          <a:prstGeom prst="rect">
            <a:avLst/>
          </a:prstGeom>
          <a:noFill/>
          <a:ln w="9525">
            <a:noFill/>
            <a:miter lim="800000"/>
            <a:headEnd/>
            <a:tailEnd/>
          </a:ln>
        </p:spPr>
        <p:txBody>
          <a:bodyPr>
            <a:spAutoFit/>
          </a:bodyPr>
          <a:lstStyle/>
          <a:p>
            <a:pPr algn="ctr"/>
            <a:r>
              <a:rPr lang="uk-UA" sz="1300" dirty="0">
                <a:latin typeface="Times New Roman" panose="02020603050405020304" pitchFamily="18" charset="0"/>
                <a:cs typeface="Times New Roman" panose="02020603050405020304" pitchFamily="18" charset="0"/>
              </a:rPr>
              <a:t>Служба у справах дітей Курісовської сільської ради Березівського району Одеської області</a:t>
            </a:r>
            <a:r>
              <a:rPr lang="ru-RU" dirty="0">
                <a:latin typeface="Times New Roman" panose="02020603050405020304" pitchFamily="18" charset="0"/>
                <a:cs typeface="Times New Roman" panose="02020603050405020304" pitchFamily="18" charset="0"/>
              </a:rPr>
              <a:t> </a:t>
            </a:r>
          </a:p>
        </p:txBody>
      </p:sp>
      <p:sp>
        <p:nvSpPr>
          <p:cNvPr id="28710" name="Rectangle 45"/>
          <p:cNvSpPr>
            <a:spLocks noChangeArrowheads="1"/>
          </p:cNvSpPr>
          <p:nvPr/>
        </p:nvSpPr>
        <p:spPr bwMode="auto">
          <a:xfrm>
            <a:off x="0" y="4929188"/>
            <a:ext cx="1947863" cy="907941"/>
          </a:xfrm>
          <a:prstGeom prst="rect">
            <a:avLst/>
          </a:prstGeom>
          <a:noFill/>
          <a:ln w="9525">
            <a:noFill/>
            <a:miter lim="800000"/>
            <a:headEnd/>
            <a:tailEnd/>
          </a:ln>
        </p:spPr>
        <p:txBody>
          <a:bodyPr>
            <a:spAutoFit/>
          </a:bodyPr>
          <a:lstStyle/>
          <a:p>
            <a:pPr lvl="0" algn="ctr"/>
            <a:r>
              <a:rPr lang="uk-UA" sz="1300" dirty="0">
                <a:latin typeface="Times New Roman" panose="02020603050405020304" pitchFamily="18" charset="0"/>
                <a:cs typeface="Times New Roman" panose="02020603050405020304" pitchFamily="18" charset="0"/>
              </a:rPr>
              <a:t>Служба у справах дітей Курісовської сільської ради Березівського району Одеської області</a:t>
            </a:r>
            <a:r>
              <a:rPr lang="ru-RU" dirty="0">
                <a:latin typeface="Times New Roman" panose="02020603050405020304" pitchFamily="18" charset="0"/>
                <a:cs typeface="Times New Roman" panose="02020603050405020304" pitchFamily="18" charset="0"/>
              </a:rPr>
              <a:t> </a:t>
            </a:r>
          </a:p>
        </p:txBody>
      </p:sp>
      <p:sp>
        <p:nvSpPr>
          <p:cNvPr id="28711" name="Rectangle 46"/>
          <p:cNvSpPr>
            <a:spLocks noChangeArrowheads="1"/>
          </p:cNvSpPr>
          <p:nvPr/>
        </p:nvSpPr>
        <p:spPr bwMode="auto">
          <a:xfrm>
            <a:off x="2166938" y="1909737"/>
            <a:ext cx="3957637" cy="1154162"/>
          </a:xfrm>
          <a:prstGeom prst="rect">
            <a:avLst/>
          </a:prstGeom>
          <a:noFill/>
          <a:ln w="9525">
            <a:noFill/>
            <a:miter lim="800000"/>
            <a:headEnd/>
            <a:tailEnd/>
          </a:ln>
        </p:spPr>
        <p:txBody>
          <a:bodyPr anchor="ctr">
            <a:spAutoFit/>
          </a:bodyPr>
          <a:lstStyle/>
          <a:p>
            <a:pPr marL="228600" algn="ctr">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Супровід прийомних сімей та ДБСТ:</a:t>
            </a:r>
            <a:r>
              <a:rPr lang="uk-UA" dirty="0">
                <a:latin typeface="Times New Roman" panose="02020603050405020304" pitchFamily="18" charset="0"/>
                <a:ea typeface="Times New Roman" panose="02020603050405020304" pitchFamily="18" charset="0"/>
                <a:cs typeface="Times New Roman" panose="02020603050405020304" pitchFamily="18" charset="0"/>
              </a:rPr>
              <a:t> регулярний моніторинг стану дітей у даних сім’ях та допомога у розв’язанні конфліктних ситуацій.</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uk-UA" sz="1300" dirty="0"/>
              <a:t>.</a:t>
            </a:r>
          </a:p>
        </p:txBody>
      </p:sp>
      <p:sp>
        <p:nvSpPr>
          <p:cNvPr id="28712" name="Rectangle 47"/>
          <p:cNvSpPr>
            <a:spLocks noChangeArrowheads="1"/>
          </p:cNvSpPr>
          <p:nvPr/>
        </p:nvSpPr>
        <p:spPr bwMode="auto">
          <a:xfrm>
            <a:off x="8453438" y="3684588"/>
            <a:ext cx="1985962" cy="304800"/>
          </a:xfrm>
          <a:prstGeom prst="rect">
            <a:avLst/>
          </a:prstGeom>
          <a:noFill/>
          <a:ln w="9525">
            <a:noFill/>
            <a:miter lim="800000"/>
            <a:headEnd/>
            <a:tailEnd/>
          </a:ln>
        </p:spPr>
        <p:txBody>
          <a:bodyPr anchor="ctr">
            <a:spAutoFit/>
          </a:bodyPr>
          <a:lstStyle/>
          <a:p>
            <a:pPr lvl="0" algn="ctr"/>
            <a:r>
              <a:rPr lang="uk-UA" dirty="0"/>
              <a:t>+38</a:t>
            </a:r>
            <a:r>
              <a:rPr lang="en-US" dirty="0"/>
              <a:t>06</a:t>
            </a:r>
            <a:r>
              <a:rPr lang="uk-UA" dirty="0"/>
              <a:t>79777991</a:t>
            </a:r>
            <a:endParaRPr lang="ru-RU" dirty="0"/>
          </a:p>
        </p:txBody>
      </p:sp>
      <p:sp>
        <p:nvSpPr>
          <p:cNvPr id="28713" name="Rectangle 48"/>
          <p:cNvSpPr>
            <a:spLocks noChangeArrowheads="1"/>
          </p:cNvSpPr>
          <p:nvPr/>
        </p:nvSpPr>
        <p:spPr bwMode="auto">
          <a:xfrm>
            <a:off x="8434388" y="2236788"/>
            <a:ext cx="2005012" cy="304800"/>
          </a:xfrm>
          <a:prstGeom prst="rect">
            <a:avLst/>
          </a:prstGeom>
          <a:noFill/>
          <a:ln w="9525">
            <a:noFill/>
            <a:miter lim="800000"/>
            <a:headEnd/>
            <a:tailEnd/>
          </a:ln>
        </p:spPr>
        <p:txBody>
          <a:bodyPr>
            <a:spAutoFit/>
          </a:bodyPr>
          <a:lstStyle/>
          <a:p>
            <a:pPr algn="ctr"/>
            <a:r>
              <a:rPr lang="uk-UA" dirty="0"/>
              <a:t>+38</a:t>
            </a:r>
            <a:r>
              <a:rPr lang="en-US" dirty="0"/>
              <a:t>06</a:t>
            </a:r>
            <a:r>
              <a:rPr lang="uk-UA" dirty="0"/>
              <a:t>79777991</a:t>
            </a:r>
            <a:endParaRPr lang="ru-RU" dirty="0"/>
          </a:p>
        </p:txBody>
      </p:sp>
      <p:sp>
        <p:nvSpPr>
          <p:cNvPr id="28714" name="Rectangle 49"/>
          <p:cNvSpPr>
            <a:spLocks noChangeArrowheads="1"/>
          </p:cNvSpPr>
          <p:nvPr/>
        </p:nvSpPr>
        <p:spPr bwMode="auto">
          <a:xfrm>
            <a:off x="8634413" y="5268913"/>
            <a:ext cx="1616075" cy="304800"/>
          </a:xfrm>
          <a:prstGeom prst="rect">
            <a:avLst/>
          </a:prstGeom>
          <a:noFill/>
          <a:ln w="9525">
            <a:noFill/>
            <a:miter lim="800000"/>
            <a:headEnd/>
            <a:tailEnd/>
          </a:ln>
        </p:spPr>
        <p:txBody>
          <a:bodyPr>
            <a:spAutoFit/>
          </a:bodyPr>
          <a:lstStyle/>
          <a:p>
            <a:pPr lvl="0" algn="ctr"/>
            <a:r>
              <a:rPr lang="uk-UA" dirty="0"/>
              <a:t>+38</a:t>
            </a:r>
            <a:r>
              <a:rPr lang="en-US" dirty="0"/>
              <a:t>06</a:t>
            </a:r>
            <a:r>
              <a:rPr lang="uk-UA" dirty="0">
                <a:latin typeface="Times New Roman" panose="02020603050405020304" pitchFamily="18" charset="0"/>
                <a:cs typeface="Times New Roman" panose="02020603050405020304" pitchFamily="18" charset="0"/>
              </a:rPr>
              <a:t>79777991</a:t>
            </a:r>
            <a:endParaRPr lang="ru-RU" dirty="0">
              <a:latin typeface="Times New Roman" panose="02020603050405020304" pitchFamily="18" charset="0"/>
              <a:cs typeface="Times New Roman" panose="02020603050405020304" pitchFamily="18" charset="0"/>
            </a:endParaRPr>
          </a:p>
        </p:txBody>
      </p:sp>
      <p:sp>
        <p:nvSpPr>
          <p:cNvPr id="28715" name="Rectangle 50"/>
          <p:cNvSpPr>
            <a:spLocks noChangeArrowheads="1"/>
          </p:cNvSpPr>
          <p:nvPr/>
        </p:nvSpPr>
        <p:spPr bwMode="auto">
          <a:xfrm>
            <a:off x="2176463" y="3491469"/>
            <a:ext cx="3968750" cy="738664"/>
          </a:xfrm>
          <a:prstGeom prst="rect">
            <a:avLst/>
          </a:prstGeom>
          <a:noFill/>
          <a:ln w="9525">
            <a:noFill/>
            <a:miter lim="800000"/>
            <a:headEnd/>
            <a:tailEnd/>
          </a:ln>
        </p:spPr>
        <p:txBody>
          <a:bodyPr anchor="ctr">
            <a:spAutoFit/>
          </a:bodyPr>
          <a:lstStyle/>
          <a:p>
            <a:pPr marL="228600" algn="ctr">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Підготовка до усиновлення або опіки:</a:t>
            </a:r>
            <a:r>
              <a:rPr lang="uk-UA" dirty="0">
                <a:latin typeface="Times New Roman" panose="02020603050405020304" pitchFamily="18" charset="0"/>
                <a:ea typeface="Times New Roman" panose="02020603050405020304" pitchFamily="18" charset="0"/>
                <a:cs typeface="Times New Roman" panose="02020603050405020304" pitchFamily="18" charset="0"/>
              </a:rPr>
              <a:t> консультативна підтримка кандидатів у батьки-вихователі, опікуни чи усиновлювачі</a:t>
            </a:r>
            <a:r>
              <a:rPr lang="uk-UA" dirty="0">
                <a:latin typeface="Calibri" panose="020F0502020204030204" pitchFamily="34" charset="0"/>
                <a:ea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716" name="Rectangle 51"/>
          <p:cNvSpPr>
            <a:spLocks noChangeArrowheads="1"/>
          </p:cNvSpPr>
          <p:nvPr/>
        </p:nvSpPr>
        <p:spPr bwMode="auto">
          <a:xfrm>
            <a:off x="2236788" y="4954588"/>
            <a:ext cx="3759200" cy="1169551"/>
          </a:xfrm>
          <a:prstGeom prst="rect">
            <a:avLst/>
          </a:prstGeom>
          <a:noFill/>
          <a:ln w="9525">
            <a:noFill/>
            <a:miter lim="800000"/>
            <a:headEnd/>
            <a:tailEnd/>
          </a:ln>
        </p:spPr>
        <p:txBody>
          <a:bodyPr>
            <a:spAutoFit/>
          </a:bodyPr>
          <a:lstStyle/>
          <a:p>
            <a:pPr marL="228600" algn="ctr">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Впровадження послуги патронату:</a:t>
            </a:r>
            <a:r>
              <a:rPr lang="uk-UA" dirty="0">
                <a:latin typeface="Times New Roman" panose="02020603050405020304" pitchFamily="18" charset="0"/>
                <a:ea typeface="Times New Roman" panose="02020603050405020304" pitchFamily="18" charset="0"/>
                <a:cs typeface="Times New Roman" panose="02020603050405020304" pitchFamily="18" charset="0"/>
              </a:rPr>
              <a:t> організація тимчасового догляду та виховання дитини в сім’ї патронатного вихователя на період подолання сім’єю складних обставин.</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0869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Google Shape;119;p4"/>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28674" name="Google Shape;120;p4"/>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28675" name="Google Shape;121;p4"/>
          <p:cNvPicPr preferRelativeResize="0">
            <a:picLocks noChangeAspect="1" noChangeArrowheads="1"/>
          </p:cNvPicPr>
          <p:nvPr/>
        </p:nvPicPr>
        <p:blipFill>
          <a:blip r:embed="rId4"/>
          <a:srcRect/>
          <a:stretch>
            <a:fillRect/>
          </a:stretch>
        </p:blipFill>
        <p:spPr bwMode="auto">
          <a:xfrm>
            <a:off x="0" y="0"/>
            <a:ext cx="5219700" cy="914400"/>
          </a:xfrm>
          <a:prstGeom prst="rect">
            <a:avLst/>
          </a:prstGeom>
          <a:noFill/>
          <a:ln w="9525">
            <a:noFill/>
            <a:miter lim="800000"/>
            <a:headEnd/>
            <a:tailEnd/>
          </a:ln>
        </p:spPr>
      </p:pic>
      <p:pic>
        <p:nvPicPr>
          <p:cNvPr id="28676" name="Google Shape;122;p4"/>
          <p:cNvPicPr preferRelativeResize="0">
            <a:picLocks noChangeAspect="1" noChangeArrowheads="1"/>
          </p:cNvPicPr>
          <p:nvPr/>
        </p:nvPicPr>
        <p:blipFill>
          <a:blip r:embed="rId5"/>
          <a:srcRect/>
          <a:stretch>
            <a:fillRect/>
          </a:stretch>
        </p:blipFill>
        <p:spPr bwMode="auto">
          <a:xfrm>
            <a:off x="77788" y="1109663"/>
            <a:ext cx="1874837" cy="542925"/>
          </a:xfrm>
          <a:prstGeom prst="rect">
            <a:avLst/>
          </a:prstGeom>
          <a:noFill/>
          <a:ln w="9525">
            <a:noFill/>
            <a:miter lim="800000"/>
            <a:headEnd/>
            <a:tailEnd/>
          </a:ln>
        </p:spPr>
      </p:pic>
      <p:pic>
        <p:nvPicPr>
          <p:cNvPr id="28677" name="Google Shape;123;p4"/>
          <p:cNvPicPr preferRelativeResize="0">
            <a:picLocks noChangeAspect="1" noChangeArrowheads="1"/>
          </p:cNvPicPr>
          <p:nvPr/>
        </p:nvPicPr>
        <p:blipFill>
          <a:blip r:embed="rId6"/>
          <a:srcRect/>
          <a:stretch>
            <a:fillRect/>
          </a:stretch>
        </p:blipFill>
        <p:spPr bwMode="auto">
          <a:xfrm>
            <a:off x="2041525" y="1109663"/>
            <a:ext cx="4041775" cy="542925"/>
          </a:xfrm>
          <a:prstGeom prst="rect">
            <a:avLst/>
          </a:prstGeom>
          <a:noFill/>
          <a:ln w="9525">
            <a:noFill/>
            <a:miter lim="800000"/>
            <a:headEnd/>
            <a:tailEnd/>
          </a:ln>
        </p:spPr>
      </p:pic>
      <p:pic>
        <p:nvPicPr>
          <p:cNvPr id="28678" name="Google Shape;124;p4"/>
          <p:cNvPicPr preferRelativeResize="0">
            <a:picLocks noChangeAspect="1" noChangeArrowheads="1"/>
          </p:cNvPicPr>
          <p:nvPr/>
        </p:nvPicPr>
        <p:blipFill>
          <a:blip r:embed="rId7"/>
          <a:srcRect/>
          <a:stretch>
            <a:fillRect/>
          </a:stretch>
        </p:blipFill>
        <p:spPr bwMode="auto">
          <a:xfrm>
            <a:off x="6172200" y="1109663"/>
            <a:ext cx="2057400" cy="542925"/>
          </a:xfrm>
          <a:prstGeom prst="rect">
            <a:avLst/>
          </a:prstGeom>
          <a:noFill/>
          <a:ln w="9525">
            <a:noFill/>
            <a:miter lim="800000"/>
            <a:headEnd/>
            <a:tailEnd/>
          </a:ln>
        </p:spPr>
      </p:pic>
      <p:pic>
        <p:nvPicPr>
          <p:cNvPr id="28679" name="Google Shape;125;p4"/>
          <p:cNvPicPr preferRelativeResize="0">
            <a:picLocks noChangeAspect="1" noChangeArrowheads="1"/>
          </p:cNvPicPr>
          <p:nvPr/>
        </p:nvPicPr>
        <p:blipFill>
          <a:blip r:embed="rId7"/>
          <a:srcRect/>
          <a:stretch>
            <a:fillRect/>
          </a:stretch>
        </p:blipFill>
        <p:spPr bwMode="auto">
          <a:xfrm>
            <a:off x="8382000" y="1096963"/>
            <a:ext cx="2057400" cy="542925"/>
          </a:xfrm>
          <a:prstGeom prst="rect">
            <a:avLst/>
          </a:prstGeom>
          <a:noFill/>
          <a:ln w="9525">
            <a:noFill/>
            <a:miter lim="800000"/>
            <a:headEnd/>
            <a:tailEnd/>
          </a:ln>
        </p:spPr>
      </p:pic>
      <p:sp>
        <p:nvSpPr>
          <p:cNvPr id="28680" name="Google Shape;126;p4"/>
          <p:cNvSpPr txBox="1">
            <a:spLocks noChangeArrowheads="1"/>
          </p:cNvSpPr>
          <p:nvPr/>
        </p:nvSpPr>
        <p:spPr bwMode="auto">
          <a:xfrm>
            <a:off x="542925" y="134938"/>
            <a:ext cx="4133850" cy="579437"/>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3200" b="1">
                <a:solidFill>
                  <a:schemeClr val="tx1"/>
                </a:solidFill>
                <a:latin typeface="Calibri" pitchFamily="34" charset="0"/>
                <a:sym typeface="Georgia" pitchFamily="18" charset="0"/>
              </a:rPr>
              <a:t>Соціальний захист</a:t>
            </a:r>
            <a:endParaRPr lang="en-US" b="1">
              <a:solidFill>
                <a:schemeClr val="tx1"/>
              </a:solidFill>
              <a:latin typeface="Calibri" pitchFamily="34" charset="0"/>
            </a:endParaRPr>
          </a:p>
        </p:txBody>
      </p:sp>
      <p:pic>
        <p:nvPicPr>
          <p:cNvPr id="28681" name="Google Shape;127;p4"/>
          <p:cNvPicPr preferRelativeResize="0">
            <a:picLocks noChangeAspect="1" noChangeArrowheads="1"/>
          </p:cNvPicPr>
          <p:nvPr/>
        </p:nvPicPr>
        <p:blipFill>
          <a:blip r:embed="rId5"/>
          <a:srcRect/>
          <a:stretch>
            <a:fillRect/>
          </a:stretch>
        </p:blipFill>
        <p:spPr bwMode="auto">
          <a:xfrm>
            <a:off x="42863" y="1800225"/>
            <a:ext cx="1958975" cy="1327150"/>
          </a:xfrm>
          <a:prstGeom prst="rect">
            <a:avLst/>
          </a:prstGeom>
          <a:noFill/>
          <a:ln w="9525">
            <a:noFill/>
            <a:miter lim="800000"/>
            <a:headEnd/>
            <a:tailEnd/>
          </a:ln>
        </p:spPr>
      </p:pic>
      <p:pic>
        <p:nvPicPr>
          <p:cNvPr id="28682" name="Google Shape;128;p4"/>
          <p:cNvPicPr preferRelativeResize="0">
            <a:picLocks noChangeAspect="1" noChangeArrowheads="1"/>
          </p:cNvPicPr>
          <p:nvPr/>
        </p:nvPicPr>
        <p:blipFill>
          <a:blip r:embed="rId6"/>
          <a:srcRect/>
          <a:stretch>
            <a:fillRect/>
          </a:stretch>
        </p:blipFill>
        <p:spPr bwMode="auto">
          <a:xfrm>
            <a:off x="2128838" y="1797050"/>
            <a:ext cx="3984625" cy="1319213"/>
          </a:xfrm>
          <a:prstGeom prst="rect">
            <a:avLst/>
          </a:prstGeom>
          <a:noFill/>
          <a:ln w="9525">
            <a:noFill/>
            <a:miter lim="800000"/>
            <a:headEnd/>
            <a:tailEnd/>
          </a:ln>
        </p:spPr>
      </p:pic>
      <p:pic>
        <p:nvPicPr>
          <p:cNvPr id="28683" name="Google Shape;129;p4"/>
          <p:cNvPicPr preferRelativeResize="0">
            <a:picLocks noChangeAspect="1" noChangeArrowheads="1"/>
          </p:cNvPicPr>
          <p:nvPr/>
        </p:nvPicPr>
        <p:blipFill>
          <a:blip r:embed="rId7"/>
          <a:srcRect/>
          <a:stretch>
            <a:fillRect/>
          </a:stretch>
        </p:blipFill>
        <p:spPr bwMode="auto">
          <a:xfrm>
            <a:off x="6172200" y="1835150"/>
            <a:ext cx="2057400" cy="1282700"/>
          </a:xfrm>
          <a:prstGeom prst="rect">
            <a:avLst/>
          </a:prstGeom>
          <a:noFill/>
          <a:ln w="9525">
            <a:noFill/>
            <a:miter lim="800000"/>
            <a:headEnd/>
            <a:tailEnd/>
          </a:ln>
        </p:spPr>
      </p:pic>
      <p:pic>
        <p:nvPicPr>
          <p:cNvPr id="28684" name="Google Shape;130;p4"/>
          <p:cNvPicPr preferRelativeResize="0">
            <a:picLocks noChangeAspect="1" noChangeArrowheads="1"/>
          </p:cNvPicPr>
          <p:nvPr/>
        </p:nvPicPr>
        <p:blipFill>
          <a:blip r:embed="rId7"/>
          <a:srcRect/>
          <a:stretch>
            <a:fillRect/>
          </a:stretch>
        </p:blipFill>
        <p:spPr bwMode="auto">
          <a:xfrm>
            <a:off x="8382000" y="1860550"/>
            <a:ext cx="2057400" cy="1206500"/>
          </a:xfrm>
          <a:prstGeom prst="rect">
            <a:avLst/>
          </a:prstGeom>
          <a:noFill/>
          <a:ln w="9525">
            <a:noFill/>
            <a:miter lim="800000"/>
            <a:headEnd/>
            <a:tailEnd/>
          </a:ln>
        </p:spPr>
      </p:pic>
      <p:sp>
        <p:nvSpPr>
          <p:cNvPr id="28685" name="Google Shape;153;p4"/>
          <p:cNvSpPr txBox="1">
            <a:spLocks noChangeArrowheads="1"/>
          </p:cNvSpPr>
          <p:nvPr/>
        </p:nvSpPr>
        <p:spPr bwMode="auto">
          <a:xfrm>
            <a:off x="2146300" y="3311525"/>
            <a:ext cx="36830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8686" name="Google Shape;154;p4"/>
          <p:cNvSpPr txBox="1">
            <a:spLocks noChangeArrowheads="1"/>
          </p:cNvSpPr>
          <p:nvPr/>
        </p:nvSpPr>
        <p:spPr bwMode="auto">
          <a:xfrm>
            <a:off x="5908675" y="1836738"/>
            <a:ext cx="2649538" cy="1446509"/>
          </a:xfrm>
          <a:prstGeom prst="rect">
            <a:avLst/>
          </a:prstGeom>
          <a:noFill/>
          <a:ln w="9525">
            <a:noFill/>
            <a:miter lim="800000"/>
            <a:headEnd/>
            <a:tailEnd/>
          </a:ln>
        </p:spPr>
        <p:txBody>
          <a:bodyPr lIns="91425" tIns="45700" rIns="91425" bIns="45700">
            <a:spAutoFit/>
          </a:bodyPr>
          <a:lstStyle/>
          <a:p>
            <a:pPr algn="ctr"/>
            <a:r>
              <a:rPr lang="uk-UA" sz="1100" dirty="0">
                <a:latin typeface="Times New Roman" panose="02020603050405020304" pitchFamily="18" charset="0"/>
                <a:cs typeface="Times New Roman" panose="02020603050405020304" pitchFamily="18" charset="0"/>
              </a:rPr>
              <a:t>Україна, </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67512</a:t>
            </a:r>
            <a:r>
              <a:rPr lang="uk-UA" sz="1100" dirty="0">
                <a:latin typeface="Times New Roman" panose="02020603050405020304" pitchFamily="18" charset="0"/>
                <a:cs typeface="Times New Roman" panose="02020603050405020304" pitchFamily="18" charset="0"/>
              </a:rPr>
              <a:t>,</a:t>
            </a:r>
          </a:p>
          <a:p>
            <a:pPr algn="ctr"/>
            <a:r>
              <a:rPr lang="uk-UA" sz="1100" dirty="0">
                <a:latin typeface="Times New Roman" panose="02020603050405020304" pitchFamily="18" charset="0"/>
                <a:cs typeface="Times New Roman" panose="02020603050405020304" pitchFamily="18" charset="0"/>
              </a:rPr>
              <a:t> Одеська   область,</a:t>
            </a:r>
          </a:p>
          <a:p>
            <a:pPr algn="ctr"/>
            <a:r>
              <a:rPr lang="uk-UA" sz="1100" dirty="0">
                <a:latin typeface="Times New Roman" panose="02020603050405020304" pitchFamily="18" charset="0"/>
                <a:cs typeface="Times New Roman" panose="02020603050405020304" pitchFamily="18" charset="0"/>
              </a:rPr>
              <a:t>Березівський   район,</a:t>
            </a:r>
            <a:endParaRPr lang="ru-RU" sz="1100" dirty="0">
              <a:latin typeface="Times New Roman" panose="02020603050405020304" pitchFamily="18" charset="0"/>
              <a:cs typeface="Times New Roman" panose="02020603050405020304" pitchFamily="18" charset="0"/>
            </a:endParaRPr>
          </a:p>
          <a:p>
            <a:pPr algn="ctr"/>
            <a:r>
              <a:rPr lang="uk-UA" sz="1100" dirty="0">
                <a:latin typeface="Times New Roman" panose="02020603050405020304" pitchFamily="18" charset="0"/>
                <a:cs typeface="Times New Roman" panose="02020603050405020304" pitchFamily="18" charset="0"/>
              </a:rPr>
              <a:t>село  Курісове, вул.                           Партизанської </a:t>
            </a:r>
          </a:p>
          <a:p>
            <a:pPr algn="ctr"/>
            <a:r>
              <a:rPr lang="uk-UA" sz="1100" dirty="0">
                <a:latin typeface="Times New Roman" panose="02020603050405020304" pitchFamily="18" charset="0"/>
                <a:cs typeface="Times New Roman" panose="02020603050405020304" pitchFamily="18" charset="0"/>
              </a:rPr>
              <a:t>слави, буд. 28</a:t>
            </a:r>
          </a:p>
          <a:p>
            <a:pPr algn="ctr">
              <a:spcAft>
                <a:spcPts val="0"/>
              </a:spcAft>
            </a:pP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ssdkyrisovskasr</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ukr</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net</a:t>
            </a:r>
            <a:endParaRPr lang="ru-RU" sz="18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uk-UA" sz="1100" dirty="0">
              <a:latin typeface="Calibri" pitchFamily="34" charset="0"/>
            </a:endParaRPr>
          </a:p>
        </p:txBody>
      </p:sp>
      <p:sp>
        <p:nvSpPr>
          <p:cNvPr id="28687" name="Google Shape;155;p4"/>
          <p:cNvSpPr txBox="1">
            <a:spLocks noChangeArrowheads="1"/>
          </p:cNvSpPr>
          <p:nvPr/>
        </p:nvSpPr>
        <p:spPr bwMode="auto">
          <a:xfrm>
            <a:off x="8542338" y="1852613"/>
            <a:ext cx="1731962"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8688" name="Google Shape;156;p4"/>
          <p:cNvSpPr txBox="1">
            <a:spLocks noChangeArrowheads="1"/>
          </p:cNvSpPr>
          <p:nvPr/>
        </p:nvSpPr>
        <p:spPr bwMode="auto">
          <a:xfrm>
            <a:off x="0" y="1135063"/>
            <a:ext cx="2025650" cy="58102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Заклад/установа, що надає послуги</a:t>
            </a:r>
            <a:endParaRPr lang="en-US" sz="1600" b="1">
              <a:solidFill>
                <a:schemeClr val="tx1"/>
              </a:solidFill>
              <a:latin typeface="Calibri" pitchFamily="34" charset="0"/>
              <a:cs typeface="Calibri" pitchFamily="34" charset="0"/>
              <a:sym typeface="Calibri" pitchFamily="34" charset="0"/>
            </a:endParaRPr>
          </a:p>
        </p:txBody>
      </p:sp>
      <p:sp>
        <p:nvSpPr>
          <p:cNvPr id="28689" name="Google Shape;157;p4"/>
          <p:cNvSpPr>
            <a:spLocks noChangeArrowheads="1"/>
          </p:cNvSpPr>
          <p:nvPr/>
        </p:nvSpPr>
        <p:spPr bwMode="auto">
          <a:xfrm>
            <a:off x="2600325" y="1182688"/>
            <a:ext cx="23860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Види послуг, сервісів</a:t>
            </a:r>
            <a:endParaRPr lang="en-US" sz="1600" b="1">
              <a:solidFill>
                <a:schemeClr val="tx1"/>
              </a:solidFill>
              <a:latin typeface="Calibri" pitchFamily="34" charset="0"/>
              <a:cs typeface="Calibri" pitchFamily="34" charset="0"/>
              <a:sym typeface="Calibri" pitchFamily="34" charset="0"/>
            </a:endParaRPr>
          </a:p>
        </p:txBody>
      </p:sp>
      <p:sp>
        <p:nvSpPr>
          <p:cNvPr id="28690" name="Google Shape;158;p4"/>
          <p:cNvSpPr>
            <a:spLocks noChangeArrowheads="1"/>
          </p:cNvSpPr>
          <p:nvPr/>
        </p:nvSpPr>
        <p:spPr bwMode="auto">
          <a:xfrm>
            <a:off x="6261100" y="1204913"/>
            <a:ext cx="18653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a:solidFill>
                <a:schemeClr val="tx1"/>
              </a:solidFill>
              <a:latin typeface="Calibri" pitchFamily="34" charset="0"/>
              <a:cs typeface="Calibri" pitchFamily="34" charset="0"/>
              <a:sym typeface="Calibri" pitchFamily="34" charset="0"/>
            </a:endParaRPr>
          </a:p>
        </p:txBody>
      </p:sp>
      <p:sp>
        <p:nvSpPr>
          <p:cNvPr id="28691" name="Google Shape;159;p4"/>
          <p:cNvSpPr>
            <a:spLocks noChangeArrowheads="1"/>
          </p:cNvSpPr>
          <p:nvPr/>
        </p:nvSpPr>
        <p:spPr bwMode="auto">
          <a:xfrm>
            <a:off x="8621713" y="1219200"/>
            <a:ext cx="1184275"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Телефони</a:t>
            </a:r>
            <a:endParaRPr lang="en-US" sz="1600">
              <a:solidFill>
                <a:schemeClr val="tx1"/>
              </a:solidFill>
              <a:latin typeface="Calibri" pitchFamily="34" charset="0"/>
              <a:cs typeface="Calibri" pitchFamily="34" charset="0"/>
              <a:sym typeface="Calibri" pitchFamily="34" charset="0"/>
            </a:endParaRPr>
          </a:p>
        </p:txBody>
      </p:sp>
      <p:sp>
        <p:nvSpPr>
          <p:cNvPr id="28692" name="Google Shape;169;p4"/>
          <p:cNvSpPr>
            <a:spLocks noChangeArrowheads="1"/>
          </p:cNvSpPr>
          <p:nvPr/>
        </p:nvSpPr>
        <p:spPr bwMode="auto">
          <a:xfrm>
            <a:off x="1428750" y="4945063"/>
            <a:ext cx="52197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8693" name="Google Shape;176;p4"/>
          <p:cNvSpPr txBox="1">
            <a:spLocks noChangeArrowheads="1"/>
          </p:cNvSpPr>
          <p:nvPr/>
        </p:nvSpPr>
        <p:spPr bwMode="auto">
          <a:xfrm>
            <a:off x="8550275" y="3335338"/>
            <a:ext cx="1731963"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8694" name="Google Shape;178;p4"/>
          <p:cNvSpPr txBox="1">
            <a:spLocks noChangeArrowheads="1"/>
          </p:cNvSpPr>
          <p:nvPr/>
        </p:nvSpPr>
        <p:spPr bwMode="auto">
          <a:xfrm>
            <a:off x="8550275" y="4822825"/>
            <a:ext cx="1731963" cy="579438"/>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8695" name="Google Shape;184;p4"/>
          <p:cNvSpPr>
            <a:spLocks noChangeArrowheads="1"/>
          </p:cNvSpPr>
          <p:nvPr/>
        </p:nvSpPr>
        <p:spPr bwMode="auto">
          <a:xfrm>
            <a:off x="2316163" y="5772150"/>
            <a:ext cx="3548062" cy="30480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b="1">
              <a:solidFill>
                <a:schemeClr val="tx1"/>
              </a:solidFill>
              <a:latin typeface="Calibri" pitchFamily="34" charset="0"/>
              <a:cs typeface="Calibri" pitchFamily="34" charset="0"/>
              <a:sym typeface="Calibri" pitchFamily="34" charset="0"/>
            </a:endParaRPr>
          </a:p>
        </p:txBody>
      </p:sp>
      <p:pic>
        <p:nvPicPr>
          <p:cNvPr id="28696" name="Google Shape;130;p4"/>
          <p:cNvPicPr preferRelativeResize="0">
            <a:picLocks noChangeAspect="1" noChangeArrowheads="1"/>
          </p:cNvPicPr>
          <p:nvPr/>
        </p:nvPicPr>
        <p:blipFill>
          <a:blip r:embed="rId7"/>
          <a:srcRect/>
          <a:stretch>
            <a:fillRect/>
          </a:stretch>
        </p:blipFill>
        <p:spPr bwMode="auto">
          <a:xfrm>
            <a:off x="8382000" y="1835150"/>
            <a:ext cx="2057400" cy="1206500"/>
          </a:xfrm>
          <a:prstGeom prst="rect">
            <a:avLst/>
          </a:prstGeom>
          <a:noFill/>
          <a:ln w="9525">
            <a:noFill/>
            <a:miter lim="800000"/>
            <a:headEnd/>
            <a:tailEnd/>
          </a:ln>
        </p:spPr>
      </p:pic>
      <p:pic>
        <p:nvPicPr>
          <p:cNvPr id="28697" name="Google Shape;130;p4"/>
          <p:cNvPicPr preferRelativeResize="0">
            <a:picLocks noChangeAspect="1" noChangeArrowheads="1"/>
          </p:cNvPicPr>
          <p:nvPr/>
        </p:nvPicPr>
        <p:blipFill>
          <a:blip r:embed="rId7"/>
          <a:srcRect/>
          <a:stretch>
            <a:fillRect/>
          </a:stretch>
        </p:blipFill>
        <p:spPr bwMode="auto">
          <a:xfrm>
            <a:off x="8382000" y="3305175"/>
            <a:ext cx="2057400" cy="1206500"/>
          </a:xfrm>
          <a:prstGeom prst="rect">
            <a:avLst/>
          </a:prstGeom>
          <a:noFill/>
          <a:ln w="9525">
            <a:noFill/>
            <a:miter lim="800000"/>
            <a:headEnd/>
            <a:tailEnd/>
          </a:ln>
        </p:spPr>
      </p:pic>
      <p:pic>
        <p:nvPicPr>
          <p:cNvPr id="28699" name="Google Shape;130;p4"/>
          <p:cNvPicPr preferRelativeResize="0">
            <a:picLocks noChangeAspect="1" noChangeArrowheads="1"/>
          </p:cNvPicPr>
          <p:nvPr/>
        </p:nvPicPr>
        <p:blipFill>
          <a:blip r:embed="rId7"/>
          <a:srcRect/>
          <a:stretch>
            <a:fillRect/>
          </a:stretch>
        </p:blipFill>
        <p:spPr bwMode="auto">
          <a:xfrm>
            <a:off x="8382000" y="1835150"/>
            <a:ext cx="2057400" cy="1206500"/>
          </a:xfrm>
          <a:prstGeom prst="rect">
            <a:avLst/>
          </a:prstGeom>
          <a:noFill/>
          <a:ln w="9525">
            <a:noFill/>
            <a:miter lim="800000"/>
            <a:headEnd/>
            <a:tailEnd/>
          </a:ln>
        </p:spPr>
      </p:pic>
      <p:pic>
        <p:nvPicPr>
          <p:cNvPr id="28700" name="Google Shape;130;p4"/>
          <p:cNvPicPr preferRelativeResize="0">
            <a:picLocks noChangeAspect="1" noChangeArrowheads="1"/>
          </p:cNvPicPr>
          <p:nvPr/>
        </p:nvPicPr>
        <p:blipFill>
          <a:blip r:embed="rId7"/>
          <a:srcRect/>
          <a:stretch>
            <a:fillRect/>
          </a:stretch>
        </p:blipFill>
        <p:spPr bwMode="auto">
          <a:xfrm>
            <a:off x="6207125" y="3303588"/>
            <a:ext cx="2057400" cy="1206500"/>
          </a:xfrm>
          <a:prstGeom prst="rect">
            <a:avLst/>
          </a:prstGeom>
          <a:noFill/>
          <a:ln w="9525">
            <a:noFill/>
            <a:miter lim="800000"/>
            <a:headEnd/>
            <a:tailEnd/>
          </a:ln>
        </p:spPr>
      </p:pic>
      <p:pic>
        <p:nvPicPr>
          <p:cNvPr id="28702" name="Google Shape;127;p4"/>
          <p:cNvPicPr preferRelativeResize="0">
            <a:picLocks noChangeAspect="1" noChangeArrowheads="1"/>
          </p:cNvPicPr>
          <p:nvPr/>
        </p:nvPicPr>
        <p:blipFill>
          <a:blip r:embed="rId5"/>
          <a:srcRect/>
          <a:stretch>
            <a:fillRect/>
          </a:stretch>
        </p:blipFill>
        <p:spPr bwMode="auto">
          <a:xfrm>
            <a:off x="0" y="3317875"/>
            <a:ext cx="1974850" cy="1270000"/>
          </a:xfrm>
          <a:prstGeom prst="rect">
            <a:avLst/>
          </a:prstGeom>
          <a:noFill/>
          <a:ln w="9525">
            <a:noFill/>
            <a:miter lim="800000"/>
            <a:headEnd/>
            <a:tailEnd/>
          </a:ln>
        </p:spPr>
      </p:pic>
      <p:pic>
        <p:nvPicPr>
          <p:cNvPr id="28704" name="Google Shape;128;p4"/>
          <p:cNvPicPr preferRelativeResize="0">
            <a:picLocks noChangeAspect="1" noChangeArrowheads="1"/>
          </p:cNvPicPr>
          <p:nvPr/>
        </p:nvPicPr>
        <p:blipFill>
          <a:blip r:embed="rId6"/>
          <a:srcRect/>
          <a:stretch>
            <a:fillRect/>
          </a:stretch>
        </p:blipFill>
        <p:spPr bwMode="auto">
          <a:xfrm>
            <a:off x="2143125" y="3267075"/>
            <a:ext cx="3984625" cy="1319213"/>
          </a:xfrm>
          <a:prstGeom prst="rect">
            <a:avLst/>
          </a:prstGeom>
          <a:noFill/>
          <a:ln w="9525">
            <a:noFill/>
            <a:miter lim="800000"/>
            <a:headEnd/>
            <a:tailEnd/>
          </a:ln>
        </p:spPr>
      </p:pic>
      <p:sp>
        <p:nvSpPr>
          <p:cNvPr id="28706" name="Rectangle 40"/>
          <p:cNvSpPr>
            <a:spLocks noChangeArrowheads="1"/>
          </p:cNvSpPr>
          <p:nvPr/>
        </p:nvSpPr>
        <p:spPr bwMode="auto">
          <a:xfrm>
            <a:off x="6178552" y="3221869"/>
            <a:ext cx="2046286" cy="1461939"/>
          </a:xfrm>
          <a:prstGeom prst="rect">
            <a:avLst/>
          </a:prstGeom>
          <a:noFill/>
          <a:ln w="9525">
            <a:noFill/>
            <a:miter lim="800000"/>
            <a:headEnd/>
            <a:tailEnd/>
          </a:ln>
        </p:spPr>
        <p:txBody>
          <a:bodyPr wrap="square" anchor="ctr">
            <a:spAutoFit/>
          </a:bodyPr>
          <a:lstStyle/>
          <a:p>
            <a:pPr lvl="0" algn="ctr"/>
            <a:r>
              <a:rPr lang="uk-UA" sz="1100" dirty="0">
                <a:latin typeface="Times New Roman" panose="02020603050405020304" pitchFamily="18" charset="0"/>
                <a:cs typeface="Times New Roman" panose="02020603050405020304" pitchFamily="18" charset="0"/>
              </a:rPr>
              <a:t>Україна, </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67512</a:t>
            </a:r>
            <a:r>
              <a:rPr lang="uk-UA" sz="1100" dirty="0">
                <a:latin typeface="Times New Roman" panose="02020603050405020304" pitchFamily="18" charset="0"/>
                <a:cs typeface="Times New Roman" panose="02020603050405020304" pitchFamily="18" charset="0"/>
              </a:rPr>
              <a:t>,</a:t>
            </a:r>
          </a:p>
          <a:p>
            <a:pPr lvl="0" algn="ctr"/>
            <a:r>
              <a:rPr lang="uk-UA" sz="1100" dirty="0">
                <a:latin typeface="Times New Roman" panose="02020603050405020304" pitchFamily="18" charset="0"/>
                <a:cs typeface="Times New Roman" panose="02020603050405020304" pitchFamily="18" charset="0"/>
              </a:rPr>
              <a:t> Одеська   область,</a:t>
            </a:r>
          </a:p>
          <a:p>
            <a:pPr lvl="0" algn="ctr"/>
            <a:r>
              <a:rPr lang="uk-UA" sz="1100" dirty="0">
                <a:latin typeface="Times New Roman" panose="02020603050405020304" pitchFamily="18" charset="0"/>
                <a:cs typeface="Times New Roman" panose="02020603050405020304" pitchFamily="18" charset="0"/>
              </a:rPr>
              <a:t>Березівський   район,</a:t>
            </a:r>
            <a:endParaRPr lang="ru-RU" sz="1100" dirty="0">
              <a:latin typeface="Times New Roman" panose="02020603050405020304" pitchFamily="18" charset="0"/>
              <a:cs typeface="Times New Roman" panose="02020603050405020304" pitchFamily="18" charset="0"/>
            </a:endParaRPr>
          </a:p>
          <a:p>
            <a:pPr lvl="0" algn="ctr"/>
            <a:r>
              <a:rPr lang="uk-UA" sz="1100" dirty="0">
                <a:latin typeface="Times New Roman" panose="02020603050405020304" pitchFamily="18" charset="0"/>
                <a:cs typeface="Times New Roman" panose="02020603050405020304" pitchFamily="18" charset="0"/>
              </a:rPr>
              <a:t>село  Курісове, вул. Партизанської </a:t>
            </a:r>
          </a:p>
          <a:p>
            <a:pPr lvl="0" algn="ctr"/>
            <a:r>
              <a:rPr lang="uk-UA" sz="1100" dirty="0">
                <a:latin typeface="Times New Roman" panose="02020603050405020304" pitchFamily="18" charset="0"/>
                <a:cs typeface="Times New Roman" panose="02020603050405020304" pitchFamily="18" charset="0"/>
              </a:rPr>
              <a:t>слави, буд. 28</a:t>
            </a:r>
          </a:p>
          <a:p>
            <a:pPr lvl="0" algn="ctr">
              <a:spcAft>
                <a:spcPts val="0"/>
              </a:spcAft>
            </a:pP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ssdkyrisovskasr</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ukr</a:t>
            </a:r>
            <a:r>
              <a:rPr lang="uk-UA" sz="1100" dirty="0">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err="1">
                <a:latin typeface="Times New Roman" panose="02020603050405020304" pitchFamily="18" charset="0"/>
                <a:ea typeface="Times New Roman" panose="02020603050405020304" pitchFamily="18" charset="0"/>
                <a:cs typeface="Times New Roman" panose="02020603050405020304" pitchFamily="18" charset="0"/>
              </a:rPr>
              <a:t>net</a:t>
            </a:r>
            <a:endParaRPr lang="ru-RU" sz="18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ru-RU" sz="1200" dirty="0">
              <a:latin typeface="Calibri" pitchFamily="34" charset="0"/>
            </a:endParaRPr>
          </a:p>
        </p:txBody>
      </p:sp>
      <p:sp>
        <p:nvSpPr>
          <p:cNvPr id="28708" name="Rectangle 43"/>
          <p:cNvSpPr>
            <a:spLocks noChangeArrowheads="1"/>
          </p:cNvSpPr>
          <p:nvPr/>
        </p:nvSpPr>
        <p:spPr bwMode="auto">
          <a:xfrm>
            <a:off x="-44450" y="3389352"/>
            <a:ext cx="2085975" cy="1107996"/>
          </a:xfrm>
          <a:prstGeom prst="rect">
            <a:avLst/>
          </a:prstGeom>
          <a:noFill/>
          <a:ln w="9525">
            <a:noFill/>
            <a:miter lim="800000"/>
            <a:headEnd/>
            <a:tailEnd/>
          </a:ln>
        </p:spPr>
        <p:txBody>
          <a:bodyPr anchor="ctr">
            <a:spAutoFit/>
          </a:bodyPr>
          <a:lstStyle/>
          <a:p>
            <a:pPr lvl="0" algn="ctr"/>
            <a:r>
              <a:rPr lang="uk-UA" sz="1300" dirty="0">
                <a:latin typeface="Times New Roman" panose="02020603050405020304" pitchFamily="18" charset="0"/>
                <a:cs typeface="Times New Roman" panose="02020603050405020304" pitchFamily="18" charset="0"/>
              </a:rPr>
              <a:t>Служба у справах </a:t>
            </a:r>
          </a:p>
          <a:p>
            <a:pPr lvl="0" algn="ctr"/>
            <a:r>
              <a:rPr lang="uk-UA" sz="1300" dirty="0">
                <a:latin typeface="Times New Roman" panose="02020603050405020304" pitchFamily="18" charset="0"/>
                <a:cs typeface="Times New Roman" panose="02020603050405020304" pitchFamily="18" charset="0"/>
              </a:rPr>
              <a:t>дітей Курісовської сільської ради Березівського району Одеської області</a:t>
            </a:r>
            <a:r>
              <a:rPr lang="ru-RU" dirty="0">
                <a:latin typeface="Times New Roman" panose="02020603050405020304" pitchFamily="18" charset="0"/>
                <a:cs typeface="Times New Roman" panose="02020603050405020304" pitchFamily="18" charset="0"/>
              </a:rPr>
              <a:t> </a:t>
            </a:r>
          </a:p>
        </p:txBody>
      </p:sp>
      <p:sp>
        <p:nvSpPr>
          <p:cNvPr id="28709" name="Rectangle 44"/>
          <p:cNvSpPr>
            <a:spLocks noChangeArrowheads="1"/>
          </p:cNvSpPr>
          <p:nvPr/>
        </p:nvSpPr>
        <p:spPr bwMode="auto">
          <a:xfrm>
            <a:off x="125412" y="1871702"/>
            <a:ext cx="1793875" cy="1107996"/>
          </a:xfrm>
          <a:prstGeom prst="rect">
            <a:avLst/>
          </a:prstGeom>
          <a:noFill/>
          <a:ln w="9525">
            <a:noFill/>
            <a:miter lim="800000"/>
            <a:headEnd/>
            <a:tailEnd/>
          </a:ln>
        </p:spPr>
        <p:txBody>
          <a:bodyPr wrap="square">
            <a:spAutoFit/>
          </a:bodyPr>
          <a:lstStyle/>
          <a:p>
            <a:pPr algn="ctr"/>
            <a:r>
              <a:rPr lang="uk-UA" sz="1300" dirty="0">
                <a:latin typeface="Times New Roman" panose="02020603050405020304" pitchFamily="18" charset="0"/>
                <a:cs typeface="Times New Roman" panose="02020603050405020304" pitchFamily="18" charset="0"/>
              </a:rPr>
              <a:t>Служба у справах дітей Курісовської сільської ради Березівського району Одеської області</a:t>
            </a:r>
            <a:r>
              <a:rPr lang="ru-RU" dirty="0">
                <a:latin typeface="Times New Roman" panose="02020603050405020304" pitchFamily="18" charset="0"/>
                <a:cs typeface="Times New Roman" panose="02020603050405020304" pitchFamily="18" charset="0"/>
              </a:rPr>
              <a:t> </a:t>
            </a:r>
          </a:p>
        </p:txBody>
      </p:sp>
      <p:sp>
        <p:nvSpPr>
          <p:cNvPr id="28711" name="Rectangle 46"/>
          <p:cNvSpPr>
            <a:spLocks noChangeArrowheads="1"/>
          </p:cNvSpPr>
          <p:nvPr/>
        </p:nvSpPr>
        <p:spPr bwMode="auto">
          <a:xfrm>
            <a:off x="2166938" y="2017459"/>
            <a:ext cx="3957637" cy="938719"/>
          </a:xfrm>
          <a:prstGeom prst="rect">
            <a:avLst/>
          </a:prstGeom>
          <a:noFill/>
          <a:ln w="9525">
            <a:noFill/>
            <a:miter lim="800000"/>
            <a:headEnd/>
            <a:tailEnd/>
          </a:ln>
        </p:spPr>
        <p:txBody>
          <a:bodyPr anchor="ctr">
            <a:spAutoFit/>
          </a:bodyPr>
          <a:lstStyle/>
          <a:p>
            <a:pPr marL="228600" algn="ctr">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Участь у судових процесах:</a:t>
            </a:r>
            <a:r>
              <a:rPr lang="uk-UA" dirty="0">
                <a:latin typeface="Times New Roman" panose="02020603050405020304" pitchFamily="18" charset="0"/>
                <a:ea typeface="Times New Roman" panose="02020603050405020304" pitchFamily="18" charset="0"/>
                <a:cs typeface="Times New Roman" panose="02020603050405020304" pitchFamily="18" charset="0"/>
              </a:rPr>
              <a:t> захист майнових, житлових та особистих прав дитини.</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uk-UA" sz="1300" dirty="0"/>
              <a:t>.</a:t>
            </a:r>
          </a:p>
        </p:txBody>
      </p:sp>
      <p:sp>
        <p:nvSpPr>
          <p:cNvPr id="28712" name="Rectangle 47"/>
          <p:cNvSpPr>
            <a:spLocks noChangeArrowheads="1"/>
          </p:cNvSpPr>
          <p:nvPr/>
        </p:nvSpPr>
        <p:spPr bwMode="auto">
          <a:xfrm>
            <a:off x="8453438" y="3684588"/>
            <a:ext cx="1985962" cy="304800"/>
          </a:xfrm>
          <a:prstGeom prst="rect">
            <a:avLst/>
          </a:prstGeom>
          <a:noFill/>
          <a:ln w="9525">
            <a:noFill/>
            <a:miter lim="800000"/>
            <a:headEnd/>
            <a:tailEnd/>
          </a:ln>
        </p:spPr>
        <p:txBody>
          <a:bodyPr anchor="ctr">
            <a:spAutoFit/>
          </a:bodyPr>
          <a:lstStyle/>
          <a:p>
            <a:pPr lvl="0" algn="ctr"/>
            <a:r>
              <a:rPr lang="uk-UA" dirty="0"/>
              <a:t>+38</a:t>
            </a:r>
            <a:r>
              <a:rPr lang="en-US" dirty="0"/>
              <a:t>06</a:t>
            </a:r>
            <a:r>
              <a:rPr lang="uk-UA" dirty="0"/>
              <a:t>79777991</a:t>
            </a:r>
            <a:endParaRPr lang="ru-RU" dirty="0"/>
          </a:p>
        </p:txBody>
      </p:sp>
      <p:sp>
        <p:nvSpPr>
          <p:cNvPr id="28713" name="Rectangle 48"/>
          <p:cNvSpPr>
            <a:spLocks noChangeArrowheads="1"/>
          </p:cNvSpPr>
          <p:nvPr/>
        </p:nvSpPr>
        <p:spPr bwMode="auto">
          <a:xfrm>
            <a:off x="8434388" y="2236788"/>
            <a:ext cx="2005012" cy="304800"/>
          </a:xfrm>
          <a:prstGeom prst="rect">
            <a:avLst/>
          </a:prstGeom>
          <a:noFill/>
          <a:ln w="9525">
            <a:noFill/>
            <a:miter lim="800000"/>
            <a:headEnd/>
            <a:tailEnd/>
          </a:ln>
        </p:spPr>
        <p:txBody>
          <a:bodyPr>
            <a:spAutoFit/>
          </a:bodyPr>
          <a:lstStyle/>
          <a:p>
            <a:pPr algn="ctr"/>
            <a:r>
              <a:rPr lang="uk-UA" dirty="0"/>
              <a:t>+38</a:t>
            </a:r>
            <a:r>
              <a:rPr lang="en-US" dirty="0"/>
              <a:t>06</a:t>
            </a:r>
            <a:r>
              <a:rPr lang="uk-UA" dirty="0"/>
              <a:t>79777991</a:t>
            </a:r>
            <a:endParaRPr lang="ru-RU" dirty="0"/>
          </a:p>
        </p:txBody>
      </p:sp>
      <p:sp>
        <p:nvSpPr>
          <p:cNvPr id="28715" name="Rectangle 50"/>
          <p:cNvSpPr>
            <a:spLocks noChangeArrowheads="1"/>
          </p:cNvSpPr>
          <p:nvPr/>
        </p:nvSpPr>
        <p:spPr bwMode="auto">
          <a:xfrm>
            <a:off x="2176463" y="3276026"/>
            <a:ext cx="3968750" cy="1169551"/>
          </a:xfrm>
          <a:prstGeom prst="rect">
            <a:avLst/>
          </a:prstGeom>
          <a:noFill/>
          <a:ln w="9525">
            <a:noFill/>
            <a:miter lim="800000"/>
            <a:headEnd/>
            <a:tailEnd/>
          </a:ln>
        </p:spPr>
        <p:txBody>
          <a:bodyPr anchor="ctr">
            <a:spAutoFit/>
          </a:bodyPr>
          <a:lstStyle/>
          <a:p>
            <a:pPr marL="228600" algn="ctr">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Вирішення спорів між батьками:</a:t>
            </a:r>
            <a:r>
              <a:rPr lang="uk-UA" dirty="0">
                <a:latin typeface="Times New Roman" panose="02020603050405020304" pitchFamily="18" charset="0"/>
                <a:ea typeface="Times New Roman" panose="02020603050405020304" pitchFamily="18" charset="0"/>
                <a:cs typeface="Times New Roman" panose="02020603050405020304" pitchFamily="18" charset="0"/>
              </a:rPr>
              <a:t> участь у визначенні місця проживання дитини та способів участі батьків у вихованні після розлучення (з фокусом на психологічний комфорт дитини).</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6657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Google Shape;407;p8"/>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30722" name="Google Shape;408;p8"/>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30723" name="Google Shape;409;p8"/>
          <p:cNvPicPr preferRelativeResize="0">
            <a:picLocks noChangeAspect="1" noChangeArrowheads="1"/>
          </p:cNvPicPr>
          <p:nvPr/>
        </p:nvPicPr>
        <p:blipFill>
          <a:blip r:embed="rId4"/>
          <a:srcRect/>
          <a:stretch>
            <a:fillRect/>
          </a:stretch>
        </p:blipFill>
        <p:spPr bwMode="auto">
          <a:xfrm>
            <a:off x="0" y="0"/>
            <a:ext cx="5219700" cy="914400"/>
          </a:xfrm>
          <a:prstGeom prst="rect">
            <a:avLst/>
          </a:prstGeom>
          <a:noFill/>
          <a:ln w="9525">
            <a:noFill/>
            <a:miter lim="800000"/>
            <a:headEnd/>
            <a:tailEnd/>
          </a:ln>
        </p:spPr>
      </p:pic>
      <p:sp>
        <p:nvSpPr>
          <p:cNvPr id="30724" name="Google Shape;410;p8"/>
          <p:cNvSpPr txBox="1">
            <a:spLocks noChangeArrowheads="1"/>
          </p:cNvSpPr>
          <p:nvPr/>
        </p:nvSpPr>
        <p:spPr bwMode="auto">
          <a:xfrm>
            <a:off x="277813" y="133350"/>
            <a:ext cx="4427537" cy="579438"/>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3200">
                <a:solidFill>
                  <a:schemeClr val="tx1"/>
                </a:solidFill>
                <a:latin typeface="Georgia" pitchFamily="18" charset="0"/>
                <a:sym typeface="Georgia" pitchFamily="18" charset="0"/>
              </a:rPr>
              <a:t>Охорона здоров’я</a:t>
            </a:r>
            <a:endParaRPr lang="en-US">
              <a:solidFill>
                <a:schemeClr val="tx1"/>
              </a:solidFill>
            </a:endParaRPr>
          </a:p>
        </p:txBody>
      </p:sp>
      <p:pic>
        <p:nvPicPr>
          <p:cNvPr id="30725" name="Google Shape;411;p8"/>
          <p:cNvPicPr preferRelativeResize="0">
            <a:picLocks noChangeAspect="1" noChangeArrowheads="1"/>
          </p:cNvPicPr>
          <p:nvPr/>
        </p:nvPicPr>
        <p:blipFill>
          <a:blip r:embed="rId5"/>
          <a:srcRect/>
          <a:stretch>
            <a:fillRect/>
          </a:stretch>
        </p:blipFill>
        <p:spPr bwMode="auto">
          <a:xfrm>
            <a:off x="0" y="1073150"/>
            <a:ext cx="2001838" cy="692150"/>
          </a:xfrm>
          <a:prstGeom prst="rect">
            <a:avLst/>
          </a:prstGeom>
          <a:noFill/>
          <a:ln w="9525">
            <a:noFill/>
            <a:miter lim="800000"/>
            <a:headEnd/>
            <a:tailEnd/>
          </a:ln>
        </p:spPr>
      </p:pic>
      <p:pic>
        <p:nvPicPr>
          <p:cNvPr id="30726" name="Google Shape;412;p8"/>
          <p:cNvPicPr preferRelativeResize="0">
            <a:picLocks noChangeAspect="1" noChangeArrowheads="1"/>
          </p:cNvPicPr>
          <p:nvPr/>
        </p:nvPicPr>
        <p:blipFill>
          <a:blip r:embed="rId6"/>
          <a:srcRect/>
          <a:stretch>
            <a:fillRect/>
          </a:stretch>
        </p:blipFill>
        <p:spPr bwMode="auto">
          <a:xfrm>
            <a:off x="2065338" y="969963"/>
            <a:ext cx="4397375" cy="630237"/>
          </a:xfrm>
          <a:prstGeom prst="rect">
            <a:avLst/>
          </a:prstGeom>
          <a:noFill/>
          <a:ln w="9525">
            <a:noFill/>
            <a:miter lim="800000"/>
            <a:headEnd/>
            <a:tailEnd/>
          </a:ln>
        </p:spPr>
      </p:pic>
      <p:pic>
        <p:nvPicPr>
          <p:cNvPr id="30727" name="Google Shape;413;p8"/>
          <p:cNvPicPr preferRelativeResize="0">
            <a:picLocks noChangeAspect="1" noChangeArrowheads="1"/>
          </p:cNvPicPr>
          <p:nvPr/>
        </p:nvPicPr>
        <p:blipFill>
          <a:blip r:embed="rId5"/>
          <a:srcRect/>
          <a:stretch>
            <a:fillRect/>
          </a:stretch>
        </p:blipFill>
        <p:spPr bwMode="auto">
          <a:xfrm>
            <a:off x="6575425" y="1047750"/>
            <a:ext cx="1838325" cy="644525"/>
          </a:xfrm>
          <a:prstGeom prst="rect">
            <a:avLst/>
          </a:prstGeom>
          <a:noFill/>
          <a:ln w="9525">
            <a:noFill/>
            <a:miter lim="800000"/>
            <a:headEnd/>
            <a:tailEnd/>
          </a:ln>
        </p:spPr>
      </p:pic>
      <p:pic>
        <p:nvPicPr>
          <p:cNvPr id="30728" name="Google Shape;414;p8"/>
          <p:cNvPicPr preferRelativeResize="0">
            <a:picLocks noChangeAspect="1" noChangeArrowheads="1"/>
          </p:cNvPicPr>
          <p:nvPr/>
        </p:nvPicPr>
        <p:blipFill>
          <a:blip r:embed="rId5"/>
          <a:srcRect/>
          <a:stretch>
            <a:fillRect/>
          </a:stretch>
        </p:blipFill>
        <p:spPr bwMode="auto">
          <a:xfrm>
            <a:off x="8601075" y="1047750"/>
            <a:ext cx="1838325" cy="542925"/>
          </a:xfrm>
          <a:prstGeom prst="rect">
            <a:avLst/>
          </a:prstGeom>
          <a:noFill/>
          <a:ln w="9525">
            <a:noFill/>
            <a:miter lim="800000"/>
            <a:headEnd/>
            <a:tailEnd/>
          </a:ln>
        </p:spPr>
      </p:pic>
      <p:pic>
        <p:nvPicPr>
          <p:cNvPr id="30729" name="Google Shape;415;p8"/>
          <p:cNvPicPr preferRelativeResize="0">
            <a:picLocks noChangeAspect="1" noChangeArrowheads="1"/>
          </p:cNvPicPr>
          <p:nvPr/>
        </p:nvPicPr>
        <p:blipFill>
          <a:blip r:embed="rId5"/>
          <a:srcRect/>
          <a:stretch>
            <a:fillRect/>
          </a:stretch>
        </p:blipFill>
        <p:spPr bwMode="auto">
          <a:xfrm>
            <a:off x="0" y="1938339"/>
            <a:ext cx="1982091" cy="3758268"/>
          </a:xfrm>
          <a:prstGeom prst="rect">
            <a:avLst/>
          </a:prstGeom>
          <a:noFill/>
          <a:ln w="9525">
            <a:noFill/>
            <a:miter lim="800000"/>
            <a:headEnd/>
            <a:tailEnd/>
          </a:ln>
        </p:spPr>
      </p:pic>
      <p:pic>
        <p:nvPicPr>
          <p:cNvPr id="30730" name="Google Shape;416;p8"/>
          <p:cNvPicPr preferRelativeResize="0">
            <a:picLocks noChangeAspect="1" noChangeArrowheads="1"/>
          </p:cNvPicPr>
          <p:nvPr/>
        </p:nvPicPr>
        <p:blipFill>
          <a:blip r:embed="rId6"/>
          <a:srcRect/>
          <a:stretch>
            <a:fillRect/>
          </a:stretch>
        </p:blipFill>
        <p:spPr bwMode="auto">
          <a:xfrm>
            <a:off x="2039938" y="1904999"/>
            <a:ext cx="4559300" cy="3791607"/>
          </a:xfrm>
          <a:prstGeom prst="rect">
            <a:avLst/>
          </a:prstGeom>
          <a:noFill/>
          <a:ln w="9525">
            <a:noFill/>
            <a:miter lim="800000"/>
            <a:headEnd/>
            <a:tailEnd/>
          </a:ln>
        </p:spPr>
      </p:pic>
      <p:pic>
        <p:nvPicPr>
          <p:cNvPr id="30731" name="Google Shape;417;p8"/>
          <p:cNvPicPr preferRelativeResize="0">
            <a:picLocks noChangeAspect="1" noChangeArrowheads="1"/>
          </p:cNvPicPr>
          <p:nvPr/>
        </p:nvPicPr>
        <p:blipFill>
          <a:blip r:embed="rId5"/>
          <a:srcRect/>
          <a:stretch>
            <a:fillRect/>
          </a:stretch>
        </p:blipFill>
        <p:spPr bwMode="auto">
          <a:xfrm>
            <a:off x="6599238" y="1949284"/>
            <a:ext cx="2028441" cy="3670703"/>
          </a:xfrm>
          <a:prstGeom prst="rect">
            <a:avLst/>
          </a:prstGeom>
          <a:noFill/>
          <a:ln w="9525">
            <a:noFill/>
            <a:miter lim="800000"/>
            <a:headEnd/>
            <a:tailEnd/>
          </a:ln>
        </p:spPr>
      </p:pic>
      <p:pic>
        <p:nvPicPr>
          <p:cNvPr id="30732" name="Google Shape;418;p8"/>
          <p:cNvPicPr preferRelativeResize="0">
            <a:picLocks noChangeAspect="1" noChangeArrowheads="1"/>
          </p:cNvPicPr>
          <p:nvPr/>
        </p:nvPicPr>
        <p:blipFill>
          <a:blip r:embed="rId5"/>
          <a:srcRect/>
          <a:stretch>
            <a:fillRect/>
          </a:stretch>
        </p:blipFill>
        <p:spPr bwMode="auto">
          <a:xfrm>
            <a:off x="8818398" y="1895475"/>
            <a:ext cx="1621002" cy="3670703"/>
          </a:xfrm>
          <a:prstGeom prst="rect">
            <a:avLst/>
          </a:prstGeom>
          <a:noFill/>
          <a:ln w="9525">
            <a:noFill/>
            <a:miter lim="800000"/>
            <a:headEnd/>
            <a:tailEnd/>
          </a:ln>
        </p:spPr>
      </p:pic>
      <p:sp>
        <p:nvSpPr>
          <p:cNvPr id="30733" name="Google Shape;419;p8"/>
          <p:cNvSpPr txBox="1">
            <a:spLocks noChangeArrowheads="1"/>
          </p:cNvSpPr>
          <p:nvPr/>
        </p:nvSpPr>
        <p:spPr bwMode="auto">
          <a:xfrm>
            <a:off x="0" y="1081088"/>
            <a:ext cx="1946275" cy="58102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Заклад/установа, що надає послуги</a:t>
            </a:r>
            <a:endParaRPr lang="en-US" sz="1600">
              <a:solidFill>
                <a:schemeClr val="tx1"/>
              </a:solidFill>
              <a:latin typeface="Calibri" pitchFamily="34" charset="0"/>
              <a:cs typeface="Calibri" pitchFamily="34" charset="0"/>
              <a:sym typeface="Calibri" pitchFamily="34" charset="0"/>
            </a:endParaRPr>
          </a:p>
        </p:txBody>
      </p:sp>
      <p:sp>
        <p:nvSpPr>
          <p:cNvPr id="30734" name="Google Shape;420;p8"/>
          <p:cNvSpPr txBox="1">
            <a:spLocks noChangeArrowheads="1"/>
          </p:cNvSpPr>
          <p:nvPr/>
        </p:nvSpPr>
        <p:spPr bwMode="auto">
          <a:xfrm>
            <a:off x="3224213" y="1108075"/>
            <a:ext cx="2265362" cy="336550"/>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Види послуг, сервісів</a:t>
            </a:r>
            <a:endParaRPr lang="en-US" sz="1600">
              <a:solidFill>
                <a:schemeClr val="tx1"/>
              </a:solidFill>
              <a:latin typeface="Calibri" pitchFamily="34" charset="0"/>
              <a:cs typeface="Calibri" pitchFamily="34" charset="0"/>
              <a:sym typeface="Calibri" pitchFamily="34" charset="0"/>
            </a:endParaRPr>
          </a:p>
        </p:txBody>
      </p:sp>
      <p:sp>
        <p:nvSpPr>
          <p:cNvPr id="30735" name="Google Shape;421;p8"/>
          <p:cNvSpPr>
            <a:spLocks noChangeArrowheads="1"/>
          </p:cNvSpPr>
          <p:nvPr/>
        </p:nvSpPr>
        <p:spPr bwMode="auto">
          <a:xfrm>
            <a:off x="6654800" y="1193800"/>
            <a:ext cx="1728788"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b="1">
              <a:solidFill>
                <a:schemeClr val="tx1"/>
              </a:solidFill>
              <a:latin typeface="Calibri" pitchFamily="34" charset="0"/>
              <a:cs typeface="Calibri" pitchFamily="34" charset="0"/>
              <a:sym typeface="Calibri" pitchFamily="34" charset="0"/>
            </a:endParaRPr>
          </a:p>
        </p:txBody>
      </p:sp>
      <p:sp>
        <p:nvSpPr>
          <p:cNvPr id="30736" name="Google Shape;422;p8"/>
          <p:cNvSpPr>
            <a:spLocks noChangeArrowheads="1"/>
          </p:cNvSpPr>
          <p:nvPr/>
        </p:nvSpPr>
        <p:spPr bwMode="auto">
          <a:xfrm>
            <a:off x="8821738" y="1127125"/>
            <a:ext cx="1108075" cy="336550"/>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Телефони</a:t>
            </a:r>
            <a:endParaRPr lang="en-US" sz="1600">
              <a:solidFill>
                <a:schemeClr val="tx1"/>
              </a:solidFill>
              <a:latin typeface="Calibri" pitchFamily="34" charset="0"/>
              <a:cs typeface="Calibri" pitchFamily="34" charset="0"/>
              <a:sym typeface="Calibri" pitchFamily="34" charset="0"/>
            </a:endParaRPr>
          </a:p>
        </p:txBody>
      </p:sp>
      <p:sp>
        <p:nvSpPr>
          <p:cNvPr id="30740" name="Rectangle 21"/>
          <p:cNvSpPr>
            <a:spLocks noChangeArrowheads="1"/>
          </p:cNvSpPr>
          <p:nvPr/>
        </p:nvSpPr>
        <p:spPr bwMode="auto">
          <a:xfrm>
            <a:off x="2025650" y="2789643"/>
            <a:ext cx="4735513" cy="276999"/>
          </a:xfrm>
          <a:prstGeom prst="rect">
            <a:avLst/>
          </a:prstGeom>
          <a:noFill/>
          <a:ln w="9525">
            <a:noFill/>
            <a:miter lim="800000"/>
            <a:headEnd/>
            <a:tailEnd/>
          </a:ln>
        </p:spPr>
        <p:txBody>
          <a:bodyPr anchor="ctr">
            <a:spAutoFit/>
          </a:bodyPr>
          <a:lstStyle/>
          <a:p>
            <a:pPr algn="ctr"/>
            <a:r>
              <a:rPr lang="ru-RU" sz="1200" dirty="0"/>
              <a:t> </a:t>
            </a:r>
          </a:p>
        </p:txBody>
      </p:sp>
      <p:sp>
        <p:nvSpPr>
          <p:cNvPr id="3" name="TextBox 2">
            <a:extLst>
              <a:ext uri="{FF2B5EF4-FFF2-40B4-BE49-F238E27FC236}">
                <a16:creationId xmlns:a16="http://schemas.microsoft.com/office/drawing/2014/main" xmlns="" id="{397EBAAB-F798-1D94-6BC6-16BA65E638D1}"/>
              </a:ext>
            </a:extLst>
          </p:cNvPr>
          <p:cNvSpPr txBox="1"/>
          <p:nvPr/>
        </p:nvSpPr>
        <p:spPr>
          <a:xfrm>
            <a:off x="83919" y="2731127"/>
            <a:ext cx="1765300" cy="1815882"/>
          </a:xfrm>
          <a:prstGeom prst="rect">
            <a:avLst/>
          </a:prstGeom>
          <a:noFill/>
        </p:spPr>
        <p:txBody>
          <a:bodyPr wrap="square">
            <a:spAutoFit/>
          </a:bodyPr>
          <a:lstStyle/>
          <a:p>
            <a:pPr algn="ctr"/>
            <a:r>
              <a:rPr lang="ru-RU" dirty="0" err="1">
                <a:latin typeface="Times New Roman" panose="02020603050405020304" pitchFamily="18" charset="0"/>
                <a:cs typeface="Times New Roman" panose="02020603050405020304" pitchFamily="18" charset="0"/>
              </a:rPr>
              <a:t>Комунальне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некомерційне</a:t>
            </a:r>
            <a:endParaRPr lang="ru-RU" dirty="0">
              <a:latin typeface="Times New Roman" panose="02020603050405020304" pitchFamily="18" charset="0"/>
              <a:cs typeface="Times New Roman" panose="02020603050405020304" pitchFamily="18" charset="0"/>
            </a:endParaRPr>
          </a:p>
          <a:p>
            <a:pPr algn="ctr"/>
            <a:r>
              <a:rPr lang="ru-RU" dirty="0" err="1">
                <a:latin typeface="Times New Roman" panose="02020603050405020304" pitchFamily="18" charset="0"/>
                <a:cs typeface="Times New Roman" panose="02020603050405020304" pitchFamily="18" charset="0"/>
              </a:rPr>
              <a:t>підприємство</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Доброславська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багатопрофільна</a:t>
            </a:r>
            <a:endParaRPr lang="ru-RU" dirty="0">
              <a:latin typeface="Times New Roman" panose="02020603050405020304" pitchFamily="18" charset="0"/>
              <a:cs typeface="Times New Roman" panose="02020603050405020304" pitchFamily="18" charset="0"/>
            </a:endParaRPr>
          </a:p>
          <a:p>
            <a:pPr algn="ctr"/>
            <a:r>
              <a:rPr lang="ru-RU" dirty="0" err="1">
                <a:latin typeface="Times New Roman" panose="02020603050405020304" pitchFamily="18" charset="0"/>
                <a:cs typeface="Times New Roman" panose="02020603050405020304" pitchFamily="18" charset="0"/>
              </a:rPr>
              <a:t>лікарня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інтенсивного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лікування</a:t>
            </a:r>
            <a:r>
              <a:rPr lang="ru-RU" dirty="0">
                <a:latin typeface="Times New Roman" panose="02020603050405020304" pitchFamily="18" charset="0"/>
                <a:cs typeface="Times New Roman" panose="02020603050405020304" pitchFamily="18" charset="0"/>
              </a:rPr>
              <a:t>”</a:t>
            </a:r>
            <a:endParaRPr lang="x-none"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D94BDF2-AF99-1592-042C-D600A40FF13E}"/>
              </a:ext>
            </a:extLst>
          </p:cNvPr>
          <p:cNvSpPr txBox="1"/>
          <p:nvPr/>
        </p:nvSpPr>
        <p:spPr>
          <a:xfrm>
            <a:off x="2134394" y="2583026"/>
            <a:ext cx="4370388" cy="2031325"/>
          </a:xfrm>
          <a:prstGeom prst="rect">
            <a:avLst/>
          </a:prstGeom>
          <a:noFill/>
        </p:spPr>
        <p:txBody>
          <a:bodyPr wrap="square">
            <a:spAutoFit/>
          </a:bodyPr>
          <a:lstStyle/>
          <a:p>
            <a:pPr algn="ctr"/>
            <a:r>
              <a:rPr lang="ru-RU" dirty="0" err="1">
                <a:latin typeface="Times New Roman" panose="02020603050405020304" pitchFamily="18" charset="0"/>
                <a:cs typeface="Times New Roman" panose="02020603050405020304" pitchFamily="18" charset="0"/>
              </a:rPr>
              <a:t>надання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первинної</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вторинної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спеціалізованої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медичної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допомоги</a:t>
            </a:r>
            <a:r>
              <a:rPr lang="ru-RU" dirty="0">
                <a:latin typeface="Times New Roman" panose="02020603050405020304" pitchFamily="18" charset="0"/>
                <a:cs typeface="Times New Roman" panose="02020603050405020304" pitchFamily="18" charset="0"/>
              </a:rPr>
              <a:t> за 19 пакетами </a:t>
            </a:r>
            <a:r>
              <a:rPr lang="ru-RU" dirty="0" err="1">
                <a:latin typeface="Times New Roman" panose="02020603050405020304" pitchFamily="18" charset="0"/>
                <a:cs typeface="Times New Roman" panose="02020603050405020304" pitchFamily="18" charset="0"/>
              </a:rPr>
              <a:t>послуг</a:t>
            </a:r>
            <a:r>
              <a:rPr lang="ru-RU" dirty="0">
                <a:latin typeface="Times New Roman" panose="02020603050405020304" pitchFamily="18" charset="0"/>
                <a:cs typeface="Times New Roman" panose="02020603050405020304" pitchFamily="18" charset="0"/>
              </a:rPr>
              <a:t> : -</a:t>
            </a:r>
          </a:p>
          <a:p>
            <a:pPr algn="ctr"/>
            <a:r>
              <a:rPr lang="ru-RU" dirty="0" err="1">
                <a:latin typeface="Times New Roman" panose="02020603050405020304" pitchFamily="18" charset="0"/>
                <a:cs typeface="Times New Roman" panose="02020603050405020304" pitchFamily="18" charset="0"/>
              </a:rPr>
              <a:t>первинна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медична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допомога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дорослого</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дитячого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населення</a:t>
            </a:r>
            <a:r>
              <a:rPr lang="ru-RU" dirty="0">
                <a:latin typeface="Times New Roman" panose="02020603050405020304" pitchFamily="18" charset="0"/>
                <a:cs typeface="Times New Roman" panose="02020603050405020304" pitchFamily="18" charset="0"/>
              </a:rPr>
              <a:t> , в тому </a:t>
            </a:r>
            <a:r>
              <a:rPr lang="ru-RU" dirty="0" err="1">
                <a:latin typeface="Times New Roman" panose="02020603050405020304" pitchFamily="18" charset="0"/>
                <a:cs typeface="Times New Roman" panose="02020603050405020304" pitchFamily="18" charset="0"/>
              </a:rPr>
              <a:t>числі</a:t>
            </a:r>
            <a:r>
              <a:rPr lang="ru-RU" dirty="0">
                <a:latin typeface="Times New Roman" panose="02020603050405020304" pitchFamily="18" charset="0"/>
                <a:cs typeface="Times New Roman" panose="02020603050405020304" pitchFamily="18" charset="0"/>
              </a:rPr>
              <a:t> ВПО та</a:t>
            </a:r>
          </a:p>
          <a:p>
            <a:pPr algn="ctr"/>
            <a:r>
              <a:rPr lang="ru-RU" dirty="0" err="1">
                <a:latin typeface="Times New Roman" panose="02020603050405020304" pitchFamily="18" charset="0"/>
                <a:cs typeface="Times New Roman" panose="02020603050405020304" pitchFamily="18" charset="0"/>
              </a:rPr>
              <a:t>психологічна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допомога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лікарями</a:t>
            </a:r>
            <a:r>
              <a:rPr lang="ru-RU" dirty="0">
                <a:latin typeface="Times New Roman" panose="02020603050405020304" pitchFamily="18" charset="0"/>
                <a:cs typeface="Times New Roman" panose="02020603050405020304" pitchFamily="18" charset="0"/>
              </a:rPr>
              <a:t> ЗПСМ -</a:t>
            </a:r>
            <a:r>
              <a:rPr lang="ru-RU" dirty="0" err="1">
                <a:latin typeface="Times New Roman" panose="02020603050405020304" pitchFamily="18" charset="0"/>
                <a:cs typeface="Times New Roman" panose="02020603050405020304" pitchFamily="18" charset="0"/>
              </a:rPr>
              <a:t>вторинна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спеціалізована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медична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допомога</a:t>
            </a:r>
            <a:r>
              <a:rPr lang="ru-RU" dirty="0">
                <a:latin typeface="Times New Roman" panose="02020603050405020304" pitchFamily="18" charset="0"/>
                <a:cs typeface="Times New Roman" panose="02020603050405020304" pitchFamily="18" charset="0"/>
              </a:rPr>
              <a:t> за</a:t>
            </a:r>
          </a:p>
          <a:p>
            <a:pPr algn="ctr"/>
            <a:r>
              <a:rPr lang="ru-RU" dirty="0" err="1">
                <a:latin typeface="Times New Roman" panose="02020603050405020304" pitchFamily="18" charset="0"/>
                <a:cs typeface="Times New Roman" panose="02020603050405020304" pitchFamily="18" charset="0"/>
              </a:rPr>
              <a:t>хірургічними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терапевтичними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напрямками</a:t>
            </a:r>
            <a:r>
              <a:rPr lang="ru-RU" dirty="0">
                <a:latin typeface="Times New Roman" panose="02020603050405020304" pitchFamily="18" charset="0"/>
                <a:cs typeface="Times New Roman" panose="02020603050405020304" pitchFamily="18" charset="0"/>
              </a:rPr>
              <a:t> , амбулаторно- </a:t>
            </a:r>
            <a:r>
              <a:rPr lang="ru-RU" dirty="0" err="1">
                <a:latin typeface="Times New Roman" panose="02020603050405020304" pitchFamily="18" charset="0"/>
                <a:cs typeface="Times New Roman" panose="02020603050405020304" pitchFamily="18" charset="0"/>
              </a:rPr>
              <a:t>поліклінічна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допомога</a:t>
            </a:r>
            <a:r>
              <a:rPr lang="ru-RU" dirty="0">
                <a:latin typeface="Times New Roman" panose="02020603050405020304" pitchFamily="18" charset="0"/>
                <a:cs typeface="Times New Roman" panose="02020603050405020304" pitchFamily="18" charset="0"/>
              </a:rPr>
              <a:t> та</a:t>
            </a:r>
          </a:p>
          <a:p>
            <a:pPr algn="ctr"/>
            <a:r>
              <a:rPr lang="ru-RU" dirty="0" err="1">
                <a:latin typeface="Times New Roman" panose="02020603050405020304" pitchFamily="18" charset="0"/>
                <a:cs typeface="Times New Roman" panose="02020603050405020304" pitchFamily="18" charset="0"/>
              </a:rPr>
              <a:t>консультування</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акушерсько-гінекологічна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допомога</a:t>
            </a:r>
            <a:endParaRPr lang="ru-RU"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9F06D99-3BD0-6EBF-8C3B-2662E1DA4F1C}"/>
              </a:ext>
            </a:extLst>
          </p:cNvPr>
          <p:cNvSpPr txBox="1"/>
          <p:nvPr/>
        </p:nvSpPr>
        <p:spPr>
          <a:xfrm>
            <a:off x="6789957" y="2050884"/>
            <a:ext cx="1649193" cy="3323987"/>
          </a:xfrm>
          <a:prstGeom prst="rect">
            <a:avLst/>
          </a:prstGeom>
          <a:noFill/>
        </p:spPr>
        <p:txBody>
          <a:bodyPr wrap="square">
            <a:spAutoFit/>
          </a:bodyPr>
          <a:lstStyle/>
          <a:p>
            <a:pPr algn="ctr"/>
            <a:r>
              <a:rPr lang="ru-RU" dirty="0">
                <a:latin typeface="Times New Roman" panose="02020603050405020304" pitchFamily="18" charset="0"/>
                <a:cs typeface="Times New Roman" panose="02020603050405020304" pitchFamily="18" charset="0"/>
              </a:rPr>
              <a:t>Україна , 67500, </a:t>
            </a:r>
            <a:r>
              <a:rPr lang="ru-RU" dirty="0" err="1">
                <a:latin typeface="Times New Roman" panose="02020603050405020304" pitchFamily="18" charset="0"/>
                <a:cs typeface="Times New Roman" panose="02020603050405020304" pitchFamily="18" charset="0"/>
              </a:rPr>
              <a:t>Одеська</a:t>
            </a:r>
            <a:r>
              <a:rPr lang="ru-RU" dirty="0">
                <a:latin typeface="Times New Roman" panose="02020603050405020304" pitchFamily="18" charset="0"/>
                <a:cs typeface="Times New Roman" panose="02020603050405020304" pitchFamily="18" charset="0"/>
              </a:rPr>
              <a:t> область , </a:t>
            </a:r>
            <a:r>
              <a:rPr lang="ru-RU" dirty="0" err="1">
                <a:latin typeface="Times New Roman" panose="02020603050405020304" pitchFamily="18" charset="0"/>
                <a:cs typeface="Times New Roman" panose="02020603050405020304" pitchFamily="18" charset="0"/>
              </a:rPr>
              <a:t>Одеський</a:t>
            </a:r>
            <a:r>
              <a:rPr lang="ru-RU" dirty="0">
                <a:latin typeface="Times New Roman" panose="02020603050405020304" pitchFamily="18" charset="0"/>
                <a:cs typeface="Times New Roman" panose="02020603050405020304" pitchFamily="18" charset="0"/>
              </a:rPr>
              <a:t> район, селище </a:t>
            </a:r>
            <a:r>
              <a:rPr lang="ru-RU" dirty="0" err="1">
                <a:latin typeface="Times New Roman" panose="02020603050405020304" pitchFamily="18" charset="0"/>
                <a:cs typeface="Times New Roman" panose="02020603050405020304" pitchFamily="18" charset="0"/>
              </a:rPr>
              <a:t>Доброслав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вулиця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Грубніка</a:t>
            </a:r>
            <a:r>
              <a:rPr lang="ru-RU" dirty="0">
                <a:latin typeface="Times New Roman" panose="02020603050405020304" pitchFamily="18" charset="0"/>
                <a:cs typeface="Times New Roman" panose="02020603050405020304" pitchFamily="18" charset="0"/>
              </a:rPr>
              <a:t> буд. 27 / lcrl@ukr.net   </a:t>
            </a:r>
          </a:p>
          <a:p>
            <a:pPr algn="ctr"/>
            <a:r>
              <a:rPr lang="ru-RU" dirty="0" err="1">
                <a:latin typeface="Times New Roman" panose="02020603050405020304" pitchFamily="18" charset="0"/>
                <a:cs typeface="Times New Roman" panose="02020603050405020304" pitchFamily="18" charset="0"/>
              </a:rPr>
              <a:t>Амбулаторія</a:t>
            </a:r>
            <a:r>
              <a:rPr lang="ru-RU" dirty="0">
                <a:latin typeface="Times New Roman" panose="02020603050405020304" pitchFamily="18" charset="0"/>
                <a:cs typeface="Times New Roman" panose="02020603050405020304" pitchFamily="18" charset="0"/>
              </a:rPr>
              <a:t> с. Курісове </a:t>
            </a:r>
            <a:r>
              <a:rPr lang="ru-RU" dirty="0" err="1">
                <a:latin typeface="Times New Roman" panose="02020603050405020304" pitchFamily="18" charset="0"/>
                <a:cs typeface="Times New Roman" panose="02020603050405020304" pitchFamily="18" charset="0"/>
              </a:rPr>
              <a:t>вул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О.Янчева</a:t>
            </a:r>
            <a:r>
              <a:rPr lang="ru-RU" dirty="0">
                <a:latin typeface="Times New Roman" panose="02020603050405020304" pitchFamily="18" charset="0"/>
                <a:cs typeface="Times New Roman" panose="02020603050405020304" pitchFamily="18" charset="0"/>
              </a:rPr>
              <a:t> 2а, ФАП  </a:t>
            </a:r>
            <a:r>
              <a:rPr lang="ru-RU" dirty="0" err="1">
                <a:latin typeface="Times New Roman" panose="02020603050405020304" pitchFamily="18" charset="0"/>
                <a:cs typeface="Times New Roman" panose="02020603050405020304" pitchFamily="18" charset="0"/>
              </a:rPr>
              <a:t>с.Новомиколаївка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вул</a:t>
            </a:r>
            <a:r>
              <a:rPr lang="ru-RU" dirty="0">
                <a:latin typeface="Times New Roman" panose="02020603050405020304" pitchFamily="18" charset="0"/>
                <a:cs typeface="Times New Roman" panose="02020603050405020304" pitchFamily="18" charset="0"/>
              </a:rPr>
              <a:t>. 8 Березня, 26а, </a:t>
            </a:r>
            <a:r>
              <a:rPr lang="ru-RU" dirty="0" err="1">
                <a:latin typeface="Times New Roman" panose="02020603050405020304" pitchFamily="18" charset="0"/>
                <a:cs typeface="Times New Roman" panose="02020603050405020304" pitchFamily="18" charset="0"/>
              </a:rPr>
              <a:t>амбулаторія</a:t>
            </a:r>
            <a:r>
              <a:rPr lang="ru-RU" dirty="0">
                <a:latin typeface="Times New Roman" panose="02020603050405020304" pitchFamily="18" charset="0"/>
                <a:cs typeface="Times New Roman" panose="02020603050405020304" pitchFamily="18" charset="0"/>
              </a:rPr>
              <a:t> с. Сербка </a:t>
            </a:r>
            <a:r>
              <a:rPr lang="ru-RU" dirty="0" err="1">
                <a:latin typeface="Times New Roman" panose="02020603050405020304" pitchFamily="18" charset="0"/>
                <a:cs typeface="Times New Roman" panose="02020603050405020304" pitchFamily="18" charset="0"/>
              </a:rPr>
              <a:t>вул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Визволення</a:t>
            </a:r>
            <a:r>
              <a:rPr lang="ru-RU" dirty="0">
                <a:latin typeface="Times New Roman" panose="02020603050405020304" pitchFamily="18" charset="0"/>
                <a:cs typeface="Times New Roman" panose="02020603050405020304" pitchFamily="18" charset="0"/>
              </a:rPr>
              <a:t>, буд. 6</a:t>
            </a:r>
            <a:endParaRPr lang="x-none"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709C6E84-8A43-485D-60C2-9C12AF76DA44}"/>
              </a:ext>
            </a:extLst>
          </p:cNvPr>
          <p:cNvSpPr txBox="1"/>
          <p:nvPr/>
        </p:nvSpPr>
        <p:spPr>
          <a:xfrm>
            <a:off x="8978161" y="3212141"/>
            <a:ext cx="1461239" cy="954107"/>
          </a:xfrm>
          <a:prstGeom prst="rect">
            <a:avLst/>
          </a:prstGeom>
          <a:noFill/>
        </p:spPr>
        <p:txBody>
          <a:bodyPr wrap="square">
            <a:spAutoFit/>
          </a:bodyPr>
          <a:lstStyle/>
          <a:p>
            <a:r>
              <a:rPr lang="x-none" dirty="0"/>
              <a:t>04855-9-10-15</a:t>
            </a:r>
            <a:endParaRPr lang="uk-UA" dirty="0"/>
          </a:p>
          <a:p>
            <a:endParaRPr lang="uk-UA" dirty="0"/>
          </a:p>
          <a:p>
            <a:endParaRPr lang="uk-UA" dirty="0"/>
          </a:p>
          <a:p>
            <a:r>
              <a:rPr lang="x-none" dirty="0"/>
              <a:t> 04855-9-85-92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6B5AF"/>
        </a:solidFill>
        <a:effectLst/>
      </p:bgPr>
    </p:bg>
    <p:spTree>
      <p:nvGrpSpPr>
        <p:cNvPr id="1" name=""/>
        <p:cNvGrpSpPr/>
        <p:nvPr/>
      </p:nvGrpSpPr>
      <p:grpSpPr>
        <a:xfrm>
          <a:off x="0" y="0"/>
          <a:ext cx="0" cy="0"/>
          <a:chOff x="0" y="0"/>
          <a:chExt cx="0" cy="0"/>
        </a:xfrm>
      </p:grpSpPr>
      <p:pic>
        <p:nvPicPr>
          <p:cNvPr id="32770" name="Google Shape;431;p9"/>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32771" name="Google Shape;432;p9"/>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32772" name="Google Shape;433;p9"/>
          <p:cNvPicPr preferRelativeResize="0">
            <a:picLocks noChangeAspect="1" noChangeArrowheads="1"/>
          </p:cNvPicPr>
          <p:nvPr/>
        </p:nvPicPr>
        <p:blipFill>
          <a:blip r:embed="rId4"/>
          <a:srcRect/>
          <a:stretch>
            <a:fillRect/>
          </a:stretch>
        </p:blipFill>
        <p:spPr bwMode="auto">
          <a:xfrm>
            <a:off x="0" y="0"/>
            <a:ext cx="5219700" cy="914400"/>
          </a:xfrm>
          <a:prstGeom prst="rect">
            <a:avLst/>
          </a:prstGeom>
          <a:noFill/>
          <a:ln w="9525">
            <a:noFill/>
            <a:miter lim="800000"/>
            <a:headEnd/>
            <a:tailEnd/>
          </a:ln>
        </p:spPr>
      </p:pic>
      <p:sp>
        <p:nvSpPr>
          <p:cNvPr id="32773" name="Google Shape;434;p9"/>
          <p:cNvSpPr txBox="1">
            <a:spLocks noChangeArrowheads="1"/>
          </p:cNvSpPr>
          <p:nvPr/>
        </p:nvSpPr>
        <p:spPr bwMode="auto">
          <a:xfrm>
            <a:off x="996950" y="38100"/>
            <a:ext cx="3225800" cy="641350"/>
          </a:xfrm>
          <a:prstGeom prst="rect">
            <a:avLst/>
          </a:prstGeom>
          <a:noFill/>
          <a:ln w="9525">
            <a:noFill/>
            <a:miter lim="800000"/>
            <a:headEnd/>
            <a:tailEnd/>
          </a:ln>
        </p:spPr>
        <p:txBody>
          <a:bodyPr lIns="91425" tIns="45700" rIns="91425" bIns="45700">
            <a:spAutoFit/>
          </a:bodyPr>
          <a:lstStyle/>
          <a:p>
            <a:pPr algn="ctr">
              <a:buClr>
                <a:srgbClr val="BBAB9D"/>
              </a:buClr>
              <a:buSzPts val="3600"/>
              <a:buFont typeface="Georgia" pitchFamily="18" charset="0"/>
              <a:buNone/>
            </a:pPr>
            <a:r>
              <a:rPr lang="uk-UA" sz="3600">
                <a:solidFill>
                  <a:schemeClr val="tx1"/>
                </a:solidFill>
                <a:latin typeface="Georgia" pitchFamily="18" charset="0"/>
                <a:sym typeface="Georgia" pitchFamily="18" charset="0"/>
              </a:rPr>
              <a:t>Освіта</a:t>
            </a:r>
            <a:endParaRPr lang="en-US">
              <a:solidFill>
                <a:schemeClr val="tx1"/>
              </a:solidFill>
            </a:endParaRPr>
          </a:p>
        </p:txBody>
      </p:sp>
      <p:pic>
        <p:nvPicPr>
          <p:cNvPr id="32774" name="Google Shape;435;p9"/>
          <p:cNvPicPr preferRelativeResize="0">
            <a:picLocks noChangeAspect="1" noChangeArrowheads="1"/>
          </p:cNvPicPr>
          <p:nvPr/>
        </p:nvPicPr>
        <p:blipFill>
          <a:blip r:embed="rId5"/>
          <a:srcRect/>
          <a:stretch>
            <a:fillRect/>
          </a:stretch>
        </p:blipFill>
        <p:spPr bwMode="auto">
          <a:xfrm>
            <a:off x="0" y="1138238"/>
            <a:ext cx="2176463" cy="542925"/>
          </a:xfrm>
          <a:prstGeom prst="rect">
            <a:avLst/>
          </a:prstGeom>
          <a:noFill/>
          <a:ln w="9525">
            <a:noFill/>
            <a:miter lim="800000"/>
            <a:headEnd/>
            <a:tailEnd/>
          </a:ln>
        </p:spPr>
      </p:pic>
      <p:pic>
        <p:nvPicPr>
          <p:cNvPr id="32775" name="Google Shape;436;p9"/>
          <p:cNvPicPr preferRelativeResize="0">
            <a:picLocks noChangeAspect="1" noChangeArrowheads="1"/>
          </p:cNvPicPr>
          <p:nvPr/>
        </p:nvPicPr>
        <p:blipFill>
          <a:blip r:embed="rId5"/>
          <a:srcRect/>
          <a:stretch>
            <a:fillRect/>
          </a:stretch>
        </p:blipFill>
        <p:spPr bwMode="auto">
          <a:xfrm>
            <a:off x="8210550" y="1125538"/>
            <a:ext cx="2228850" cy="542925"/>
          </a:xfrm>
          <a:prstGeom prst="rect">
            <a:avLst/>
          </a:prstGeom>
          <a:noFill/>
          <a:ln w="9525">
            <a:noFill/>
            <a:miter lim="800000"/>
            <a:headEnd/>
            <a:tailEnd/>
          </a:ln>
        </p:spPr>
      </p:pic>
      <p:pic>
        <p:nvPicPr>
          <p:cNvPr id="32776" name="Google Shape;437;p9"/>
          <p:cNvPicPr preferRelativeResize="0">
            <a:picLocks noChangeAspect="1" noChangeArrowheads="1"/>
          </p:cNvPicPr>
          <p:nvPr/>
        </p:nvPicPr>
        <p:blipFill>
          <a:blip r:embed="rId5"/>
          <a:srcRect/>
          <a:stretch>
            <a:fillRect/>
          </a:stretch>
        </p:blipFill>
        <p:spPr bwMode="auto">
          <a:xfrm>
            <a:off x="5903913" y="1125538"/>
            <a:ext cx="2228850" cy="542925"/>
          </a:xfrm>
          <a:prstGeom prst="rect">
            <a:avLst/>
          </a:prstGeom>
          <a:noFill/>
          <a:ln w="9525">
            <a:noFill/>
            <a:miter lim="800000"/>
            <a:headEnd/>
            <a:tailEnd/>
          </a:ln>
        </p:spPr>
      </p:pic>
      <p:pic>
        <p:nvPicPr>
          <p:cNvPr id="32777" name="Google Shape;438;p9"/>
          <p:cNvPicPr preferRelativeResize="0">
            <a:picLocks noChangeAspect="1" noChangeArrowheads="1"/>
          </p:cNvPicPr>
          <p:nvPr/>
        </p:nvPicPr>
        <p:blipFill>
          <a:blip r:embed="rId6"/>
          <a:srcRect/>
          <a:stretch>
            <a:fillRect/>
          </a:stretch>
        </p:blipFill>
        <p:spPr bwMode="auto">
          <a:xfrm>
            <a:off x="2235200" y="1133475"/>
            <a:ext cx="3627438" cy="542925"/>
          </a:xfrm>
          <a:prstGeom prst="rect">
            <a:avLst/>
          </a:prstGeom>
          <a:noFill/>
          <a:ln w="9525">
            <a:noFill/>
            <a:miter lim="800000"/>
            <a:headEnd/>
            <a:tailEnd/>
          </a:ln>
        </p:spPr>
      </p:pic>
      <p:pic>
        <p:nvPicPr>
          <p:cNvPr id="32778" name="Google Shape;439;p9"/>
          <p:cNvPicPr preferRelativeResize="0">
            <a:picLocks noChangeAspect="1" noChangeArrowheads="1"/>
          </p:cNvPicPr>
          <p:nvPr/>
        </p:nvPicPr>
        <p:blipFill>
          <a:blip r:embed="rId5"/>
          <a:srcRect/>
          <a:stretch>
            <a:fillRect/>
          </a:stretch>
        </p:blipFill>
        <p:spPr bwMode="auto">
          <a:xfrm>
            <a:off x="0" y="1884363"/>
            <a:ext cx="2151063" cy="1381125"/>
          </a:xfrm>
          <a:prstGeom prst="rect">
            <a:avLst/>
          </a:prstGeom>
          <a:noFill/>
          <a:ln w="9525">
            <a:noFill/>
            <a:miter lim="800000"/>
            <a:headEnd/>
            <a:tailEnd/>
          </a:ln>
        </p:spPr>
      </p:pic>
      <p:pic>
        <p:nvPicPr>
          <p:cNvPr id="32779" name="Google Shape;440;p9"/>
          <p:cNvPicPr preferRelativeResize="0">
            <a:picLocks noChangeAspect="1" noChangeArrowheads="1"/>
          </p:cNvPicPr>
          <p:nvPr/>
        </p:nvPicPr>
        <p:blipFill>
          <a:blip r:embed="rId5"/>
          <a:srcRect/>
          <a:stretch>
            <a:fillRect/>
          </a:stretch>
        </p:blipFill>
        <p:spPr bwMode="auto">
          <a:xfrm>
            <a:off x="8210550" y="1909763"/>
            <a:ext cx="2228850" cy="1316037"/>
          </a:xfrm>
          <a:prstGeom prst="rect">
            <a:avLst/>
          </a:prstGeom>
          <a:noFill/>
          <a:ln w="9525">
            <a:noFill/>
            <a:miter lim="800000"/>
            <a:headEnd/>
            <a:tailEnd/>
          </a:ln>
        </p:spPr>
      </p:pic>
      <p:pic>
        <p:nvPicPr>
          <p:cNvPr id="32780" name="Google Shape;441;p9"/>
          <p:cNvPicPr preferRelativeResize="0">
            <a:picLocks noChangeAspect="1" noChangeArrowheads="1"/>
          </p:cNvPicPr>
          <p:nvPr/>
        </p:nvPicPr>
        <p:blipFill>
          <a:blip r:embed="rId5"/>
          <a:srcRect/>
          <a:stretch>
            <a:fillRect/>
          </a:stretch>
        </p:blipFill>
        <p:spPr bwMode="auto">
          <a:xfrm>
            <a:off x="5903913" y="1897063"/>
            <a:ext cx="2228850" cy="1355725"/>
          </a:xfrm>
          <a:prstGeom prst="rect">
            <a:avLst/>
          </a:prstGeom>
          <a:noFill/>
          <a:ln w="9525">
            <a:noFill/>
            <a:miter lim="800000"/>
            <a:headEnd/>
            <a:tailEnd/>
          </a:ln>
        </p:spPr>
      </p:pic>
      <p:pic>
        <p:nvPicPr>
          <p:cNvPr id="32781" name="Google Shape;442;p9"/>
          <p:cNvPicPr preferRelativeResize="0">
            <a:picLocks noChangeAspect="1" noChangeArrowheads="1"/>
          </p:cNvPicPr>
          <p:nvPr/>
        </p:nvPicPr>
        <p:blipFill>
          <a:blip r:embed="rId6"/>
          <a:srcRect/>
          <a:stretch>
            <a:fillRect/>
          </a:stretch>
        </p:blipFill>
        <p:spPr bwMode="auto">
          <a:xfrm>
            <a:off x="2178050" y="1884363"/>
            <a:ext cx="3627438" cy="1370012"/>
          </a:xfrm>
          <a:prstGeom prst="rect">
            <a:avLst/>
          </a:prstGeom>
          <a:noFill/>
          <a:ln w="9525">
            <a:noFill/>
            <a:miter lim="800000"/>
            <a:headEnd/>
            <a:tailEnd/>
          </a:ln>
        </p:spPr>
      </p:pic>
      <p:sp>
        <p:nvSpPr>
          <p:cNvPr id="32782" name="Google Shape;467;p9"/>
          <p:cNvSpPr txBox="1">
            <a:spLocks noChangeArrowheads="1"/>
          </p:cNvSpPr>
          <p:nvPr/>
        </p:nvSpPr>
        <p:spPr bwMode="auto">
          <a:xfrm>
            <a:off x="258763" y="1147763"/>
            <a:ext cx="1878012" cy="581025"/>
          </a:xfrm>
          <a:prstGeom prst="rect">
            <a:avLst/>
          </a:prstGeom>
          <a:noFill/>
          <a:ln w="9525">
            <a:noFill/>
            <a:miter lim="800000"/>
            <a:headEnd/>
            <a:tailEnd/>
          </a:ln>
        </p:spPr>
        <p:txBody>
          <a:bodyPr lIns="91425" tIns="45700" rIns="91425" bIns="45700">
            <a:spAutoFit/>
          </a:bodyPr>
          <a:lstStyle/>
          <a:p>
            <a:pPr algn="ctr">
              <a:buClr>
                <a:srgbClr val="FFFFFF"/>
              </a:buClr>
              <a:buSzPts val="1400"/>
              <a:buFont typeface="Calibri" pitchFamily="34" charset="0"/>
              <a:buNone/>
            </a:pPr>
            <a:r>
              <a:rPr lang="uk-UA" sz="1600" b="1">
                <a:solidFill>
                  <a:schemeClr val="tx1"/>
                </a:solidFill>
                <a:latin typeface="Calibri" pitchFamily="34" charset="0"/>
                <a:cs typeface="Calibri" pitchFamily="34" charset="0"/>
                <a:sym typeface="Calibri" pitchFamily="34" charset="0"/>
              </a:rPr>
              <a:t>Заклад/установа, що надає послуги</a:t>
            </a:r>
            <a:endParaRPr lang="en-US" sz="1600">
              <a:solidFill>
                <a:schemeClr val="tx1"/>
              </a:solidFill>
              <a:latin typeface="Calibri" pitchFamily="34" charset="0"/>
              <a:cs typeface="Calibri" pitchFamily="34" charset="0"/>
              <a:sym typeface="Calibri" pitchFamily="34" charset="0"/>
            </a:endParaRPr>
          </a:p>
        </p:txBody>
      </p:sp>
      <p:sp>
        <p:nvSpPr>
          <p:cNvPr id="32783" name="Google Shape;468;p9"/>
          <p:cNvSpPr txBox="1">
            <a:spLocks noChangeArrowheads="1"/>
          </p:cNvSpPr>
          <p:nvPr/>
        </p:nvSpPr>
        <p:spPr bwMode="auto">
          <a:xfrm>
            <a:off x="3090863" y="1243013"/>
            <a:ext cx="2468562" cy="336550"/>
          </a:xfrm>
          <a:prstGeom prst="rect">
            <a:avLst/>
          </a:prstGeom>
          <a:noFill/>
          <a:ln w="9525">
            <a:noFill/>
            <a:miter lim="800000"/>
            <a:headEnd/>
            <a:tailEnd/>
          </a:ln>
        </p:spPr>
        <p:txBody>
          <a:bodyPr lIns="91425" tIns="45700" rIns="91425" bIns="45700">
            <a:spAutoFit/>
          </a:bodyPr>
          <a:lstStyle/>
          <a:p>
            <a:pPr>
              <a:buClr>
                <a:srgbClr val="FFFFFF"/>
              </a:buClr>
              <a:buSzPts val="1400"/>
              <a:buFont typeface="Calibri" pitchFamily="34" charset="0"/>
              <a:buNone/>
            </a:pPr>
            <a:r>
              <a:rPr lang="uk-UA" sz="1600" b="1">
                <a:solidFill>
                  <a:schemeClr val="tx1"/>
                </a:solidFill>
                <a:latin typeface="Calibri" pitchFamily="34" charset="0"/>
                <a:cs typeface="Calibri" pitchFamily="34" charset="0"/>
                <a:sym typeface="Calibri" pitchFamily="34" charset="0"/>
              </a:rPr>
              <a:t>Види послуг, сервісів</a:t>
            </a:r>
            <a:endParaRPr lang="en-US" sz="1600">
              <a:solidFill>
                <a:schemeClr val="tx1"/>
              </a:solidFill>
              <a:latin typeface="Calibri" pitchFamily="34" charset="0"/>
              <a:cs typeface="Calibri" pitchFamily="34" charset="0"/>
              <a:sym typeface="Calibri" pitchFamily="34" charset="0"/>
            </a:endParaRPr>
          </a:p>
        </p:txBody>
      </p:sp>
      <p:sp>
        <p:nvSpPr>
          <p:cNvPr id="32784" name="Google Shape;469;p9"/>
          <p:cNvSpPr txBox="1">
            <a:spLocks noChangeArrowheads="1"/>
          </p:cNvSpPr>
          <p:nvPr/>
        </p:nvSpPr>
        <p:spPr bwMode="auto">
          <a:xfrm>
            <a:off x="6043613" y="1250950"/>
            <a:ext cx="2228850" cy="336550"/>
          </a:xfrm>
          <a:prstGeom prst="rect">
            <a:avLst/>
          </a:prstGeom>
          <a:noFill/>
          <a:ln w="9525">
            <a:noFill/>
            <a:miter lim="800000"/>
            <a:headEnd/>
            <a:tailEnd/>
          </a:ln>
        </p:spPr>
        <p:txBody>
          <a:bodyPr lIns="91425" tIns="45700" rIns="91425" bIns="45700">
            <a:spAutoFit/>
          </a:bodyPr>
          <a:lstStyle/>
          <a:p>
            <a:pPr algn="ctr">
              <a:buClr>
                <a:srgbClr val="FFFFFF"/>
              </a:buClr>
              <a:buSzPts val="1400"/>
              <a:buFont typeface="Calibri" pitchFamily="34"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a:solidFill>
                <a:schemeClr val="tx1"/>
              </a:solidFill>
              <a:latin typeface="Calibri" pitchFamily="34" charset="0"/>
              <a:cs typeface="Calibri" pitchFamily="34" charset="0"/>
              <a:sym typeface="Calibri" pitchFamily="34" charset="0"/>
            </a:endParaRPr>
          </a:p>
        </p:txBody>
      </p:sp>
      <p:sp>
        <p:nvSpPr>
          <p:cNvPr id="32785" name="Google Shape;470;p9"/>
          <p:cNvSpPr txBox="1">
            <a:spLocks noChangeArrowheads="1"/>
          </p:cNvSpPr>
          <p:nvPr/>
        </p:nvSpPr>
        <p:spPr bwMode="auto">
          <a:xfrm>
            <a:off x="8637588" y="1268413"/>
            <a:ext cx="1392237" cy="336550"/>
          </a:xfrm>
          <a:prstGeom prst="rect">
            <a:avLst/>
          </a:prstGeom>
          <a:noFill/>
          <a:ln w="9525">
            <a:noFill/>
            <a:miter lim="800000"/>
            <a:headEnd/>
            <a:tailEnd/>
          </a:ln>
        </p:spPr>
        <p:txBody>
          <a:bodyPr lIns="91425" tIns="45700" rIns="91425" bIns="45700">
            <a:spAutoFit/>
          </a:bodyPr>
          <a:lstStyle/>
          <a:p>
            <a:pPr>
              <a:buClr>
                <a:srgbClr val="FFFFFF"/>
              </a:buClr>
              <a:buSzPts val="1400"/>
              <a:buFont typeface="Calibri" pitchFamily="34" charset="0"/>
              <a:buNone/>
            </a:pPr>
            <a:r>
              <a:rPr lang="uk-UA" sz="1600" b="1">
                <a:solidFill>
                  <a:schemeClr val="tx1"/>
                </a:solidFill>
                <a:latin typeface="Calibri" pitchFamily="34" charset="0"/>
                <a:cs typeface="Calibri" pitchFamily="34" charset="0"/>
                <a:sym typeface="Calibri" pitchFamily="34" charset="0"/>
              </a:rPr>
              <a:t>Телефони</a:t>
            </a:r>
            <a:endParaRPr lang="en-US" sz="1600">
              <a:solidFill>
                <a:schemeClr val="tx1"/>
              </a:solidFill>
              <a:latin typeface="Calibri" pitchFamily="34" charset="0"/>
              <a:cs typeface="Calibri" pitchFamily="34" charset="0"/>
              <a:sym typeface="Calibri" pitchFamily="34" charset="0"/>
            </a:endParaRPr>
          </a:p>
        </p:txBody>
      </p:sp>
      <p:sp>
        <p:nvSpPr>
          <p:cNvPr id="32786" name="Google Shape;472;p9"/>
          <p:cNvSpPr txBox="1">
            <a:spLocks noChangeArrowheads="1"/>
          </p:cNvSpPr>
          <p:nvPr/>
        </p:nvSpPr>
        <p:spPr bwMode="auto">
          <a:xfrm>
            <a:off x="2284413" y="1827213"/>
            <a:ext cx="3659187" cy="641350"/>
          </a:xfrm>
          <a:prstGeom prst="rect">
            <a:avLst/>
          </a:prstGeom>
          <a:noFill/>
          <a:ln w="9525">
            <a:noFill/>
            <a:miter lim="800000"/>
            <a:headEnd/>
            <a:tailEnd/>
          </a:ln>
        </p:spPr>
        <p:txBody>
          <a:bodyPr lIns="91425" tIns="45700" rIns="91425" bIns="45700">
            <a:spAutoFit/>
          </a:bodyPr>
          <a:lstStyle/>
          <a:p>
            <a:pPr algn="ctr">
              <a:buClr>
                <a:srgbClr val="FFFFFF"/>
              </a:buClr>
              <a:buSzPts val="600"/>
              <a:buFont typeface="Calibri" pitchFamily="34" charset="0"/>
              <a:buNone/>
            </a:pPr>
            <a:endParaRPr lang="en-US"/>
          </a:p>
          <a:p>
            <a:pPr>
              <a:buClr>
                <a:srgbClr val="000000"/>
              </a:buClr>
              <a:buSzPts val="1100"/>
              <a:buFont typeface="Calibri" pitchFamily="34" charset="0"/>
              <a:buNone/>
            </a:pPr>
            <a:r>
              <a:rPr lang="uk-UA" sz="1100">
                <a:latin typeface="Calibri" pitchFamily="34" charset="0"/>
                <a:cs typeface="Calibri" pitchFamily="34" charset="0"/>
                <a:sym typeface="Calibri" pitchFamily="34" charset="0"/>
              </a:rPr>
              <a:t/>
            </a:r>
            <a:br>
              <a:rPr lang="uk-UA" sz="1100">
                <a:latin typeface="Calibri" pitchFamily="34" charset="0"/>
                <a:cs typeface="Calibri" pitchFamily="34" charset="0"/>
                <a:sym typeface="Calibri" pitchFamily="34" charset="0"/>
              </a:rPr>
            </a:br>
            <a:endParaRPr lang="en-US" sz="1100">
              <a:latin typeface="Calibri" pitchFamily="34" charset="0"/>
              <a:cs typeface="Calibri" pitchFamily="34" charset="0"/>
              <a:sym typeface="Calibri" pitchFamily="34" charset="0"/>
            </a:endParaRPr>
          </a:p>
        </p:txBody>
      </p:sp>
      <p:sp>
        <p:nvSpPr>
          <p:cNvPr id="32787" name="Google Shape;473;p9"/>
          <p:cNvSpPr txBox="1">
            <a:spLocks noChangeArrowheads="1"/>
          </p:cNvSpPr>
          <p:nvPr/>
        </p:nvSpPr>
        <p:spPr bwMode="auto">
          <a:xfrm>
            <a:off x="6029325" y="1743075"/>
            <a:ext cx="1978025" cy="517525"/>
          </a:xfrm>
          <a:prstGeom prst="rect">
            <a:avLst/>
          </a:prstGeom>
          <a:noFill/>
          <a:ln w="9525">
            <a:noFill/>
            <a:miter lim="800000"/>
            <a:headEnd/>
            <a:tailEnd/>
          </a:ln>
        </p:spPr>
        <p:txBody>
          <a:bodyPr lIns="91425" tIns="45700" rIns="91425" bIns="45700">
            <a:spAutoFit/>
          </a:bodyPr>
          <a:lstStyle/>
          <a:p>
            <a:pPr>
              <a:buClr>
                <a:srgbClr val="000000"/>
              </a:buClr>
              <a:buSzPts val="1400"/>
              <a:buFont typeface="Calibri" pitchFamily="34" charset="0"/>
              <a:buNone/>
            </a:pPr>
            <a:r>
              <a:rPr lang="uk-UA">
                <a:latin typeface="Calibri" pitchFamily="34" charset="0"/>
                <a:cs typeface="Calibri" pitchFamily="34" charset="0"/>
                <a:sym typeface="Calibri" pitchFamily="34" charset="0"/>
              </a:rPr>
              <a:t/>
            </a:r>
            <a:br>
              <a:rPr lang="uk-UA">
                <a:latin typeface="Calibri" pitchFamily="34" charset="0"/>
                <a:cs typeface="Calibri" pitchFamily="34" charset="0"/>
                <a:sym typeface="Calibri" pitchFamily="34" charset="0"/>
              </a:rPr>
            </a:br>
            <a:endParaRPr lang="en-US">
              <a:latin typeface="Calibri" pitchFamily="34" charset="0"/>
              <a:cs typeface="Calibri" pitchFamily="34" charset="0"/>
              <a:sym typeface="Calibri" pitchFamily="34" charset="0"/>
            </a:endParaRPr>
          </a:p>
        </p:txBody>
      </p:sp>
      <p:pic>
        <p:nvPicPr>
          <p:cNvPr id="32788" name="Google Shape;439;p9"/>
          <p:cNvPicPr preferRelativeResize="0">
            <a:picLocks noChangeAspect="1" noChangeArrowheads="1"/>
          </p:cNvPicPr>
          <p:nvPr/>
        </p:nvPicPr>
        <p:blipFill>
          <a:blip r:embed="rId5"/>
          <a:srcRect/>
          <a:stretch>
            <a:fillRect/>
          </a:stretch>
        </p:blipFill>
        <p:spPr bwMode="auto">
          <a:xfrm>
            <a:off x="0" y="1884363"/>
            <a:ext cx="2151063" cy="1381125"/>
          </a:xfrm>
          <a:prstGeom prst="rect">
            <a:avLst/>
          </a:prstGeom>
          <a:noFill/>
          <a:ln w="9525">
            <a:noFill/>
            <a:miter lim="800000"/>
            <a:headEnd/>
            <a:tailEnd/>
          </a:ln>
        </p:spPr>
      </p:pic>
      <p:pic>
        <p:nvPicPr>
          <p:cNvPr id="32789" name="Google Shape;439;p9"/>
          <p:cNvPicPr preferRelativeResize="0">
            <a:picLocks noChangeAspect="1" noChangeArrowheads="1"/>
          </p:cNvPicPr>
          <p:nvPr/>
        </p:nvPicPr>
        <p:blipFill>
          <a:blip r:embed="rId5"/>
          <a:srcRect/>
          <a:stretch>
            <a:fillRect/>
          </a:stretch>
        </p:blipFill>
        <p:spPr bwMode="auto">
          <a:xfrm>
            <a:off x="-26987" y="1914526"/>
            <a:ext cx="2151063" cy="1381125"/>
          </a:xfrm>
          <a:prstGeom prst="rect">
            <a:avLst/>
          </a:prstGeom>
          <a:noFill/>
          <a:ln w="9525">
            <a:noFill/>
            <a:miter lim="800000"/>
            <a:headEnd/>
            <a:tailEnd/>
          </a:ln>
        </p:spPr>
      </p:pic>
      <p:pic>
        <p:nvPicPr>
          <p:cNvPr id="32790" name="Google Shape;439;p9"/>
          <p:cNvPicPr preferRelativeResize="0">
            <a:picLocks noChangeAspect="1" noChangeArrowheads="1"/>
          </p:cNvPicPr>
          <p:nvPr/>
        </p:nvPicPr>
        <p:blipFill>
          <a:blip r:embed="rId5"/>
          <a:srcRect/>
          <a:stretch>
            <a:fillRect/>
          </a:stretch>
        </p:blipFill>
        <p:spPr bwMode="auto">
          <a:xfrm>
            <a:off x="0" y="3403600"/>
            <a:ext cx="2151063" cy="1381125"/>
          </a:xfrm>
          <a:prstGeom prst="rect">
            <a:avLst/>
          </a:prstGeom>
          <a:noFill/>
          <a:ln w="9525">
            <a:noFill/>
            <a:miter lim="800000"/>
            <a:headEnd/>
            <a:tailEnd/>
          </a:ln>
        </p:spPr>
      </p:pic>
      <p:pic>
        <p:nvPicPr>
          <p:cNvPr id="32791" name="Google Shape;439;p9"/>
          <p:cNvPicPr preferRelativeResize="0">
            <a:picLocks noChangeAspect="1" noChangeArrowheads="1"/>
          </p:cNvPicPr>
          <p:nvPr/>
        </p:nvPicPr>
        <p:blipFill>
          <a:blip r:embed="rId5"/>
          <a:srcRect/>
          <a:stretch>
            <a:fillRect/>
          </a:stretch>
        </p:blipFill>
        <p:spPr bwMode="auto">
          <a:xfrm>
            <a:off x="0" y="4957763"/>
            <a:ext cx="2151063" cy="1381125"/>
          </a:xfrm>
          <a:prstGeom prst="rect">
            <a:avLst/>
          </a:prstGeom>
          <a:noFill/>
          <a:ln w="9525">
            <a:noFill/>
            <a:miter lim="800000"/>
            <a:headEnd/>
            <a:tailEnd/>
          </a:ln>
        </p:spPr>
      </p:pic>
      <p:pic>
        <p:nvPicPr>
          <p:cNvPr id="32792" name="Google Shape;442;p9"/>
          <p:cNvPicPr preferRelativeResize="0">
            <a:picLocks noChangeAspect="1" noChangeArrowheads="1"/>
          </p:cNvPicPr>
          <p:nvPr/>
        </p:nvPicPr>
        <p:blipFill>
          <a:blip r:embed="rId6"/>
          <a:srcRect/>
          <a:stretch>
            <a:fillRect/>
          </a:stretch>
        </p:blipFill>
        <p:spPr bwMode="auto">
          <a:xfrm>
            <a:off x="2178050" y="1884363"/>
            <a:ext cx="3627438" cy="1370012"/>
          </a:xfrm>
          <a:prstGeom prst="rect">
            <a:avLst/>
          </a:prstGeom>
          <a:noFill/>
          <a:ln w="9525">
            <a:noFill/>
            <a:miter lim="800000"/>
            <a:headEnd/>
            <a:tailEnd/>
          </a:ln>
        </p:spPr>
      </p:pic>
      <p:pic>
        <p:nvPicPr>
          <p:cNvPr id="32793" name="Google Shape;442;p9"/>
          <p:cNvPicPr preferRelativeResize="0">
            <a:picLocks noChangeAspect="1" noChangeArrowheads="1"/>
          </p:cNvPicPr>
          <p:nvPr/>
        </p:nvPicPr>
        <p:blipFill>
          <a:blip r:embed="rId6"/>
          <a:srcRect/>
          <a:stretch>
            <a:fillRect/>
          </a:stretch>
        </p:blipFill>
        <p:spPr bwMode="auto">
          <a:xfrm>
            <a:off x="2190750" y="1884363"/>
            <a:ext cx="3627438" cy="1370012"/>
          </a:xfrm>
          <a:prstGeom prst="rect">
            <a:avLst/>
          </a:prstGeom>
          <a:noFill/>
          <a:ln w="9525">
            <a:noFill/>
            <a:miter lim="800000"/>
            <a:headEnd/>
            <a:tailEnd/>
          </a:ln>
        </p:spPr>
      </p:pic>
      <p:pic>
        <p:nvPicPr>
          <p:cNvPr id="32794" name="Google Shape;442;p9"/>
          <p:cNvPicPr preferRelativeResize="0">
            <a:picLocks noChangeAspect="1" noChangeArrowheads="1"/>
          </p:cNvPicPr>
          <p:nvPr/>
        </p:nvPicPr>
        <p:blipFill>
          <a:blip r:embed="rId6"/>
          <a:srcRect/>
          <a:stretch>
            <a:fillRect/>
          </a:stretch>
        </p:blipFill>
        <p:spPr bwMode="auto">
          <a:xfrm>
            <a:off x="2193925" y="3416300"/>
            <a:ext cx="3665538" cy="1370013"/>
          </a:xfrm>
          <a:prstGeom prst="rect">
            <a:avLst/>
          </a:prstGeom>
          <a:noFill/>
          <a:ln w="9525">
            <a:noFill/>
            <a:miter lim="800000"/>
            <a:headEnd/>
            <a:tailEnd/>
          </a:ln>
        </p:spPr>
      </p:pic>
      <p:pic>
        <p:nvPicPr>
          <p:cNvPr id="32795" name="Google Shape;442;p9"/>
          <p:cNvPicPr preferRelativeResize="0">
            <a:picLocks noChangeAspect="1" noChangeArrowheads="1"/>
          </p:cNvPicPr>
          <p:nvPr/>
        </p:nvPicPr>
        <p:blipFill>
          <a:blip r:embed="rId6"/>
          <a:srcRect/>
          <a:stretch>
            <a:fillRect/>
          </a:stretch>
        </p:blipFill>
        <p:spPr bwMode="auto">
          <a:xfrm>
            <a:off x="2195513" y="4970463"/>
            <a:ext cx="3676650" cy="1370012"/>
          </a:xfrm>
          <a:prstGeom prst="rect">
            <a:avLst/>
          </a:prstGeom>
          <a:noFill/>
          <a:ln w="9525">
            <a:noFill/>
            <a:miter lim="800000"/>
            <a:headEnd/>
            <a:tailEnd/>
          </a:ln>
        </p:spPr>
      </p:pic>
      <p:pic>
        <p:nvPicPr>
          <p:cNvPr id="32796" name="Google Shape;441;p9"/>
          <p:cNvPicPr preferRelativeResize="0">
            <a:picLocks noChangeAspect="1" noChangeArrowheads="1"/>
          </p:cNvPicPr>
          <p:nvPr/>
        </p:nvPicPr>
        <p:blipFill>
          <a:blip r:embed="rId5"/>
          <a:srcRect/>
          <a:stretch>
            <a:fillRect/>
          </a:stretch>
        </p:blipFill>
        <p:spPr bwMode="auto">
          <a:xfrm>
            <a:off x="5919788" y="3440113"/>
            <a:ext cx="2228850" cy="1355725"/>
          </a:xfrm>
          <a:prstGeom prst="rect">
            <a:avLst/>
          </a:prstGeom>
          <a:noFill/>
          <a:ln w="9525">
            <a:noFill/>
            <a:miter lim="800000"/>
            <a:headEnd/>
            <a:tailEnd/>
          </a:ln>
        </p:spPr>
      </p:pic>
      <p:pic>
        <p:nvPicPr>
          <p:cNvPr id="32797" name="Google Shape;441;p9"/>
          <p:cNvPicPr preferRelativeResize="0">
            <a:picLocks noChangeAspect="1" noChangeArrowheads="1"/>
          </p:cNvPicPr>
          <p:nvPr/>
        </p:nvPicPr>
        <p:blipFill>
          <a:blip r:embed="rId5"/>
          <a:srcRect/>
          <a:stretch>
            <a:fillRect/>
          </a:stretch>
        </p:blipFill>
        <p:spPr bwMode="auto">
          <a:xfrm>
            <a:off x="5932488" y="4968875"/>
            <a:ext cx="2228850" cy="1355725"/>
          </a:xfrm>
          <a:prstGeom prst="rect">
            <a:avLst/>
          </a:prstGeom>
          <a:noFill/>
          <a:ln w="9525">
            <a:noFill/>
            <a:miter lim="800000"/>
            <a:headEnd/>
            <a:tailEnd/>
          </a:ln>
        </p:spPr>
      </p:pic>
      <p:pic>
        <p:nvPicPr>
          <p:cNvPr id="32798" name="Google Shape;440;p9"/>
          <p:cNvPicPr preferRelativeResize="0">
            <a:picLocks noChangeAspect="1" noChangeArrowheads="1"/>
          </p:cNvPicPr>
          <p:nvPr/>
        </p:nvPicPr>
        <p:blipFill>
          <a:blip r:embed="rId5"/>
          <a:srcRect/>
          <a:stretch>
            <a:fillRect/>
          </a:stretch>
        </p:blipFill>
        <p:spPr bwMode="auto">
          <a:xfrm>
            <a:off x="8210550" y="3467100"/>
            <a:ext cx="2228850" cy="1316038"/>
          </a:xfrm>
          <a:prstGeom prst="rect">
            <a:avLst/>
          </a:prstGeom>
          <a:noFill/>
          <a:ln w="9525">
            <a:noFill/>
            <a:miter lim="800000"/>
            <a:headEnd/>
            <a:tailEnd/>
          </a:ln>
        </p:spPr>
      </p:pic>
      <p:pic>
        <p:nvPicPr>
          <p:cNvPr id="32799" name="Google Shape;440;p9"/>
          <p:cNvPicPr preferRelativeResize="0">
            <a:picLocks noChangeAspect="1" noChangeArrowheads="1"/>
          </p:cNvPicPr>
          <p:nvPr/>
        </p:nvPicPr>
        <p:blipFill>
          <a:blip r:embed="rId5"/>
          <a:srcRect/>
          <a:stretch>
            <a:fillRect/>
          </a:stretch>
        </p:blipFill>
        <p:spPr bwMode="auto">
          <a:xfrm>
            <a:off x="8210550" y="4957763"/>
            <a:ext cx="2228850" cy="1316037"/>
          </a:xfrm>
          <a:prstGeom prst="rect">
            <a:avLst/>
          </a:prstGeom>
          <a:noFill/>
          <a:ln w="9525">
            <a:noFill/>
            <a:miter lim="800000"/>
            <a:headEnd/>
            <a:tailEnd/>
          </a:ln>
        </p:spPr>
      </p:pic>
      <p:sp>
        <p:nvSpPr>
          <p:cNvPr id="32800" name="Rectangle 86"/>
          <p:cNvSpPr>
            <a:spLocks noChangeArrowheads="1"/>
          </p:cNvSpPr>
          <p:nvPr/>
        </p:nvSpPr>
        <p:spPr bwMode="auto">
          <a:xfrm>
            <a:off x="177800" y="2034178"/>
            <a:ext cx="1866900" cy="1092607"/>
          </a:xfrm>
          <a:prstGeom prst="rect">
            <a:avLst/>
          </a:prstGeom>
          <a:noFill/>
          <a:ln w="9525">
            <a:noFill/>
            <a:miter lim="800000"/>
            <a:headEnd/>
            <a:tailEnd/>
          </a:ln>
        </p:spPr>
        <p:txBody>
          <a:bodyPr anchor="ctr">
            <a:spAutoFit/>
          </a:bodyPr>
          <a:lstStyle/>
          <a:p>
            <a:pPr algn="ctr"/>
            <a:r>
              <a:rPr lang="uk-UA" sz="1300" dirty="0">
                <a:latin typeface="Times New Roman" pitchFamily="18" charset="0"/>
                <a:cs typeface="Times New Roman" pitchFamily="18" charset="0"/>
              </a:rPr>
              <a:t>ОЗО «</a:t>
            </a:r>
            <a:r>
              <a:rPr lang="uk-UA" sz="1300" dirty="0" err="1">
                <a:latin typeface="Times New Roman" pitchFamily="18" charset="0"/>
                <a:cs typeface="Times New Roman" pitchFamily="18" charset="0"/>
              </a:rPr>
              <a:t>Курісовський</a:t>
            </a:r>
            <a:r>
              <a:rPr lang="uk-UA" sz="1300" dirty="0">
                <a:latin typeface="Times New Roman" pitchFamily="18" charset="0"/>
                <a:cs typeface="Times New Roman" pitchFamily="18" charset="0"/>
              </a:rPr>
              <a:t> ліцей» </a:t>
            </a:r>
            <a:r>
              <a:rPr lang="uk-UA" sz="1300" dirty="0" err="1">
                <a:latin typeface="Times New Roman" pitchFamily="18" charset="0"/>
                <a:cs typeface="Times New Roman" pitchFamily="18" charset="0"/>
              </a:rPr>
              <a:t>Курісовської</a:t>
            </a:r>
            <a:r>
              <a:rPr lang="uk-UA" sz="1300" dirty="0">
                <a:latin typeface="Times New Roman" pitchFamily="18" charset="0"/>
                <a:cs typeface="Times New Roman" pitchFamily="18" charset="0"/>
              </a:rPr>
              <a:t> сільської ради Березівського району Одеської області </a:t>
            </a:r>
            <a:endParaRPr lang="ru-RU" sz="1300" dirty="0">
              <a:latin typeface="Times New Roman" pitchFamily="18" charset="0"/>
              <a:cs typeface="Times New Roman" pitchFamily="18" charset="0"/>
            </a:endParaRPr>
          </a:p>
        </p:txBody>
      </p:sp>
      <p:sp>
        <p:nvSpPr>
          <p:cNvPr id="32801" name="Rectangle 87"/>
          <p:cNvSpPr>
            <a:spLocks noChangeArrowheads="1"/>
          </p:cNvSpPr>
          <p:nvPr/>
        </p:nvSpPr>
        <p:spPr bwMode="auto">
          <a:xfrm>
            <a:off x="2189163" y="1906921"/>
            <a:ext cx="3673475" cy="1277273"/>
          </a:xfrm>
          <a:prstGeom prst="rect">
            <a:avLst/>
          </a:prstGeom>
          <a:noFill/>
          <a:ln w="9525">
            <a:noFill/>
            <a:miter lim="800000"/>
            <a:headEnd/>
            <a:tailEnd/>
          </a:ln>
        </p:spPr>
        <p:txBody>
          <a:bodyPr anchor="ctr">
            <a:spAutoFit/>
          </a:bodyPr>
          <a:lstStyle/>
          <a:p>
            <a:pPr algn="ctr"/>
            <a:r>
              <a:rPr lang="uk-UA" sz="1100" dirty="0">
                <a:latin typeface="Times New Roman" pitchFamily="18" charset="0"/>
                <a:cs typeface="Times New Roman" pitchFamily="18" charset="0"/>
              </a:rPr>
              <a:t>Надання освітніх послуг. Організація інклюзивної освіти для дітей з ООП. Соціально-педагогічний супровід учнів. В закладі  функціонує ресурсна кімната для дітей з ООП. Безкоштовне харчування. Організація перевезення учнів (шкільний автобус).Охоплення позакласною роботою (гуртки). Онлайн-навчання та дистанційні освітні ресурси. </a:t>
            </a:r>
            <a:endParaRPr lang="uk-UA" sz="1200" dirty="0">
              <a:latin typeface="Times New Roman" pitchFamily="18" charset="0"/>
              <a:cs typeface="Times New Roman" pitchFamily="18" charset="0"/>
            </a:endParaRPr>
          </a:p>
        </p:txBody>
      </p:sp>
      <p:sp>
        <p:nvSpPr>
          <p:cNvPr id="32802" name="Rectangle 88"/>
          <p:cNvSpPr>
            <a:spLocks noChangeArrowheads="1"/>
          </p:cNvSpPr>
          <p:nvPr/>
        </p:nvSpPr>
        <p:spPr bwMode="auto">
          <a:xfrm>
            <a:off x="5924550" y="2038940"/>
            <a:ext cx="2246313" cy="1092607"/>
          </a:xfrm>
          <a:prstGeom prst="rect">
            <a:avLst/>
          </a:prstGeom>
          <a:noFill/>
          <a:ln w="9525">
            <a:noFill/>
            <a:miter lim="800000"/>
            <a:headEnd/>
            <a:tailEnd/>
          </a:ln>
        </p:spPr>
        <p:txBody>
          <a:bodyPr anchor="ctr">
            <a:spAutoFit/>
          </a:bodyPr>
          <a:lstStyle/>
          <a:p>
            <a:pPr algn="ctr"/>
            <a:r>
              <a:rPr lang="uk-UA" sz="1300" dirty="0">
                <a:latin typeface="Times New Roman" pitchFamily="18" charset="0"/>
                <a:cs typeface="Times New Roman" pitchFamily="18" charset="0"/>
              </a:rPr>
              <a:t>Україна, 67512 </a:t>
            </a:r>
          </a:p>
          <a:p>
            <a:pPr algn="ctr"/>
            <a:r>
              <a:rPr lang="uk-UA" sz="1300" dirty="0">
                <a:latin typeface="Times New Roman" pitchFamily="18" charset="0"/>
                <a:cs typeface="Times New Roman" pitchFamily="18" charset="0"/>
              </a:rPr>
              <a:t>Одеська область, Березівський район, село </a:t>
            </a:r>
            <a:r>
              <a:rPr lang="uk-UA" sz="1300" dirty="0" err="1">
                <a:latin typeface="Times New Roman" pitchFamily="18" charset="0"/>
                <a:cs typeface="Times New Roman" pitchFamily="18" charset="0"/>
              </a:rPr>
              <a:t>Курісове</a:t>
            </a:r>
            <a:r>
              <a:rPr lang="uk-UA" sz="1300" dirty="0">
                <a:latin typeface="Times New Roman" pitchFamily="18" charset="0"/>
                <a:cs typeface="Times New Roman" pitchFamily="18" charset="0"/>
              </a:rPr>
              <a:t>, вулиця Центральна, буд.18 </a:t>
            </a:r>
          </a:p>
        </p:txBody>
      </p:sp>
      <p:sp>
        <p:nvSpPr>
          <p:cNvPr id="32803" name="Rectangle 89"/>
          <p:cNvSpPr>
            <a:spLocks noChangeArrowheads="1"/>
          </p:cNvSpPr>
          <p:nvPr/>
        </p:nvSpPr>
        <p:spPr bwMode="auto">
          <a:xfrm>
            <a:off x="8305800" y="2328863"/>
            <a:ext cx="2133600" cy="304800"/>
          </a:xfrm>
          <a:prstGeom prst="rect">
            <a:avLst/>
          </a:prstGeom>
          <a:noFill/>
          <a:ln w="9525">
            <a:noFill/>
            <a:miter lim="800000"/>
            <a:headEnd/>
            <a:tailEnd/>
          </a:ln>
        </p:spPr>
        <p:txBody>
          <a:bodyPr anchor="ctr">
            <a:spAutoFit/>
          </a:bodyPr>
          <a:lstStyle/>
          <a:p>
            <a:pPr algn="ctr"/>
            <a:r>
              <a:rPr lang="uk-UA" dirty="0"/>
              <a:t>+</a:t>
            </a:r>
            <a:r>
              <a:rPr lang="uk-UA" dirty="0">
                <a:latin typeface="Times New Roman" pitchFamily="18" charset="0"/>
                <a:cs typeface="Times New Roman" pitchFamily="18" charset="0"/>
              </a:rPr>
              <a:t>380970647883</a:t>
            </a:r>
            <a:r>
              <a:rPr lang="ru-RU" dirty="0"/>
              <a:t> </a:t>
            </a:r>
          </a:p>
        </p:txBody>
      </p:sp>
      <p:sp>
        <p:nvSpPr>
          <p:cNvPr id="32804" name="Rectangle 90"/>
          <p:cNvSpPr>
            <a:spLocks noChangeArrowheads="1"/>
          </p:cNvSpPr>
          <p:nvPr/>
        </p:nvSpPr>
        <p:spPr bwMode="auto">
          <a:xfrm>
            <a:off x="0" y="3533572"/>
            <a:ext cx="2222500" cy="1092607"/>
          </a:xfrm>
          <a:prstGeom prst="rect">
            <a:avLst/>
          </a:prstGeom>
          <a:noFill/>
          <a:ln w="9525">
            <a:noFill/>
            <a:miter lim="800000"/>
            <a:headEnd/>
            <a:tailEnd/>
          </a:ln>
        </p:spPr>
        <p:txBody>
          <a:bodyPr anchor="ctr">
            <a:spAutoFit/>
          </a:bodyPr>
          <a:lstStyle/>
          <a:p>
            <a:pPr algn="ctr"/>
            <a:r>
              <a:rPr lang="uk-UA" sz="1300" dirty="0">
                <a:latin typeface="Times New Roman" pitchFamily="18" charset="0"/>
                <a:cs typeface="Times New Roman" pitchFamily="18" charset="0"/>
              </a:rPr>
              <a:t>Новомиколаївська гімназія з дошкільним підрозділом </a:t>
            </a:r>
            <a:r>
              <a:rPr lang="uk-UA" sz="1300" dirty="0" err="1">
                <a:latin typeface="Times New Roman" pitchFamily="18" charset="0"/>
                <a:cs typeface="Times New Roman" pitchFamily="18" charset="0"/>
              </a:rPr>
              <a:t>Курісовської</a:t>
            </a:r>
            <a:r>
              <a:rPr lang="uk-UA" sz="1300" dirty="0">
                <a:latin typeface="Times New Roman" pitchFamily="18" charset="0"/>
                <a:cs typeface="Times New Roman" pitchFamily="18" charset="0"/>
              </a:rPr>
              <a:t> сільської ради Березівського району Одеської області</a:t>
            </a:r>
          </a:p>
        </p:txBody>
      </p:sp>
      <p:sp>
        <p:nvSpPr>
          <p:cNvPr id="32805" name="Rectangle 91"/>
          <p:cNvSpPr>
            <a:spLocks noChangeArrowheads="1"/>
          </p:cNvSpPr>
          <p:nvPr/>
        </p:nvSpPr>
        <p:spPr bwMode="auto">
          <a:xfrm>
            <a:off x="2338388" y="3505905"/>
            <a:ext cx="3405187" cy="1200329"/>
          </a:xfrm>
          <a:prstGeom prst="rect">
            <a:avLst/>
          </a:prstGeom>
          <a:noFill/>
          <a:ln w="9525">
            <a:noFill/>
            <a:miter lim="800000"/>
            <a:headEnd/>
            <a:tailEnd/>
          </a:ln>
        </p:spPr>
        <p:txBody>
          <a:bodyPr anchor="ctr">
            <a:spAutoFit/>
          </a:bodyPr>
          <a:lstStyle/>
          <a:p>
            <a:pPr algn="ctr"/>
            <a:r>
              <a:rPr lang="uk-UA" sz="1200" dirty="0">
                <a:latin typeface="Times New Roman" pitchFamily="18" charset="0"/>
                <a:cs typeface="Times New Roman" pitchFamily="18" charset="0"/>
              </a:rPr>
              <a:t>Надання освітніх послуг. </a:t>
            </a:r>
          </a:p>
          <a:p>
            <a:pPr algn="ctr"/>
            <a:r>
              <a:rPr lang="uk-UA" sz="1200" dirty="0">
                <a:latin typeface="Times New Roman" pitchFamily="18" charset="0"/>
                <a:cs typeface="Times New Roman" pitchFamily="18" charset="0"/>
              </a:rPr>
              <a:t>Організація інклюзивної освіти для дітей з ООП. Соціально-педагогічний супровід учні та вихованців</a:t>
            </a:r>
            <a:r>
              <a:rPr lang="uk-UA" sz="1200" dirty="0" smtClean="0">
                <a:latin typeface="Times New Roman" pitchFamily="18" charset="0"/>
                <a:cs typeface="Times New Roman" pitchFamily="18" charset="0"/>
              </a:rPr>
              <a:t>. Безкоштовне </a:t>
            </a:r>
            <a:r>
              <a:rPr lang="uk-UA" sz="1200" dirty="0">
                <a:latin typeface="Times New Roman" pitchFamily="18" charset="0"/>
                <a:cs typeface="Times New Roman" pitchFamily="18" charset="0"/>
              </a:rPr>
              <a:t>харчування. Охоплення позакласною роботою (гуртки). </a:t>
            </a:r>
          </a:p>
          <a:p>
            <a:pPr algn="ctr"/>
            <a:r>
              <a:rPr lang="uk-UA" sz="1200" dirty="0">
                <a:latin typeface="Times New Roman" pitchFamily="18" charset="0"/>
                <a:cs typeface="Times New Roman" pitchFamily="18" charset="0"/>
              </a:rPr>
              <a:t>Онлайн-навчання та дистанційні освітні ресурси.</a:t>
            </a:r>
          </a:p>
        </p:txBody>
      </p:sp>
      <p:sp>
        <p:nvSpPr>
          <p:cNvPr id="32806" name="Rectangle 92"/>
          <p:cNvSpPr>
            <a:spLocks noChangeArrowheads="1"/>
          </p:cNvSpPr>
          <p:nvPr/>
        </p:nvSpPr>
        <p:spPr bwMode="auto">
          <a:xfrm>
            <a:off x="6034088" y="3536950"/>
            <a:ext cx="2081212" cy="1084263"/>
          </a:xfrm>
          <a:prstGeom prst="rect">
            <a:avLst/>
          </a:prstGeom>
          <a:noFill/>
          <a:ln w="9525">
            <a:noFill/>
            <a:miter lim="800000"/>
            <a:headEnd/>
            <a:tailEnd/>
          </a:ln>
        </p:spPr>
        <p:txBody>
          <a:bodyPr anchor="ctr">
            <a:spAutoFit/>
          </a:bodyPr>
          <a:lstStyle/>
          <a:p>
            <a:pPr algn="ctr"/>
            <a:r>
              <a:rPr lang="uk-UA" sz="1300" dirty="0">
                <a:latin typeface="Times New Roman" pitchFamily="18" charset="0"/>
                <a:cs typeface="Times New Roman" pitchFamily="18" charset="0"/>
              </a:rPr>
              <a:t>Україна, 67511, </a:t>
            </a:r>
          </a:p>
          <a:p>
            <a:pPr algn="ctr"/>
            <a:r>
              <a:rPr lang="uk-UA" sz="1300" dirty="0">
                <a:latin typeface="Times New Roman" pitchFamily="18" charset="0"/>
                <a:cs typeface="Times New Roman" pitchFamily="18" charset="0"/>
              </a:rPr>
              <a:t>Одеська область, Березівський район</a:t>
            </a:r>
          </a:p>
          <a:p>
            <a:pPr algn="ctr"/>
            <a:r>
              <a:rPr lang="uk-UA" sz="1300" dirty="0">
                <a:latin typeface="Times New Roman" pitchFamily="18" charset="0"/>
                <a:cs typeface="Times New Roman" pitchFamily="18" charset="0"/>
              </a:rPr>
              <a:t> село Новомиколаївка, вулиця, 8 Березня, буд</a:t>
            </a:r>
            <a:r>
              <a:rPr lang="uk-UA" sz="1300" dirty="0"/>
              <a:t>. </a:t>
            </a:r>
            <a:r>
              <a:rPr lang="uk-UA" sz="1300" dirty="0" smtClean="0">
                <a:latin typeface="Times New Roman" pitchFamily="18" charset="0"/>
                <a:cs typeface="Times New Roman" pitchFamily="18" charset="0"/>
              </a:rPr>
              <a:t>23</a:t>
            </a:r>
            <a:r>
              <a:rPr lang="uk-UA" sz="1300" dirty="0" smtClean="0"/>
              <a:t>                                   </a:t>
            </a:r>
            <a:endParaRPr lang="ru-RU" sz="1300" dirty="0"/>
          </a:p>
        </p:txBody>
      </p:sp>
      <p:sp>
        <p:nvSpPr>
          <p:cNvPr id="32807" name="Rectangle 93"/>
          <p:cNvSpPr>
            <a:spLocks noChangeArrowheads="1"/>
          </p:cNvSpPr>
          <p:nvPr/>
        </p:nvSpPr>
        <p:spPr bwMode="auto">
          <a:xfrm>
            <a:off x="8620125" y="3921125"/>
            <a:ext cx="1604963" cy="304800"/>
          </a:xfrm>
          <a:prstGeom prst="rect">
            <a:avLst/>
          </a:prstGeom>
          <a:noFill/>
          <a:ln w="9525">
            <a:noFill/>
            <a:miter lim="800000"/>
            <a:headEnd/>
            <a:tailEnd/>
          </a:ln>
        </p:spPr>
        <p:txBody>
          <a:bodyPr anchor="ctr">
            <a:spAutoFit/>
          </a:bodyPr>
          <a:lstStyle/>
          <a:p>
            <a:r>
              <a:rPr lang="uk-UA" dirty="0"/>
              <a:t>+</a:t>
            </a:r>
            <a:r>
              <a:rPr lang="uk-UA" dirty="0">
                <a:latin typeface="Times New Roman" pitchFamily="18" charset="0"/>
                <a:cs typeface="Times New Roman" pitchFamily="18" charset="0"/>
              </a:rPr>
              <a:t>380985133229</a:t>
            </a:r>
            <a:r>
              <a:rPr lang="ru-RU" dirty="0"/>
              <a:t> </a:t>
            </a:r>
          </a:p>
        </p:txBody>
      </p:sp>
      <p:sp>
        <p:nvSpPr>
          <p:cNvPr id="32808" name="Rectangle 94"/>
          <p:cNvSpPr>
            <a:spLocks noChangeArrowheads="1"/>
          </p:cNvSpPr>
          <p:nvPr/>
        </p:nvSpPr>
        <p:spPr bwMode="auto">
          <a:xfrm>
            <a:off x="0" y="5204431"/>
            <a:ext cx="2152650" cy="892552"/>
          </a:xfrm>
          <a:prstGeom prst="rect">
            <a:avLst/>
          </a:prstGeom>
          <a:noFill/>
          <a:ln w="9525">
            <a:noFill/>
            <a:miter lim="800000"/>
            <a:headEnd/>
            <a:tailEnd/>
          </a:ln>
        </p:spPr>
        <p:txBody>
          <a:bodyPr anchor="ctr">
            <a:spAutoFit/>
          </a:bodyPr>
          <a:lstStyle/>
          <a:p>
            <a:pPr algn="ctr"/>
            <a:r>
              <a:rPr lang="uk-UA" sz="1300" dirty="0" err="1">
                <a:latin typeface="Times New Roman" pitchFamily="18" charset="0"/>
                <a:cs typeface="Times New Roman" pitchFamily="18" charset="0"/>
              </a:rPr>
              <a:t>Сербківський</a:t>
            </a:r>
            <a:r>
              <a:rPr lang="uk-UA" sz="1300" dirty="0">
                <a:latin typeface="Times New Roman" pitchFamily="18" charset="0"/>
                <a:cs typeface="Times New Roman" pitchFamily="18" charset="0"/>
              </a:rPr>
              <a:t>  ліцей </a:t>
            </a:r>
            <a:r>
              <a:rPr lang="uk-UA" sz="1300" dirty="0" err="1">
                <a:latin typeface="Times New Roman" pitchFamily="18" charset="0"/>
                <a:cs typeface="Times New Roman" pitchFamily="18" charset="0"/>
              </a:rPr>
              <a:t>Курісовської</a:t>
            </a:r>
            <a:r>
              <a:rPr lang="uk-UA" sz="1300" dirty="0">
                <a:latin typeface="Times New Roman" pitchFamily="18" charset="0"/>
                <a:cs typeface="Times New Roman" pitchFamily="18" charset="0"/>
              </a:rPr>
              <a:t> сільської ради, Березівського району Одеської області</a:t>
            </a:r>
          </a:p>
        </p:txBody>
      </p:sp>
      <p:sp>
        <p:nvSpPr>
          <p:cNvPr id="32809" name="Rectangle 95"/>
          <p:cNvSpPr>
            <a:spLocks noChangeArrowheads="1"/>
          </p:cNvSpPr>
          <p:nvPr/>
        </p:nvSpPr>
        <p:spPr bwMode="auto">
          <a:xfrm>
            <a:off x="2297113" y="5092868"/>
            <a:ext cx="3486150" cy="1015663"/>
          </a:xfrm>
          <a:prstGeom prst="rect">
            <a:avLst/>
          </a:prstGeom>
          <a:noFill/>
          <a:ln w="9525">
            <a:noFill/>
            <a:miter lim="800000"/>
            <a:headEnd/>
            <a:tailEnd/>
          </a:ln>
        </p:spPr>
        <p:txBody>
          <a:bodyPr anchor="ctr">
            <a:spAutoFit/>
          </a:bodyPr>
          <a:lstStyle/>
          <a:p>
            <a:pPr algn="ctr"/>
            <a:r>
              <a:rPr lang="uk-UA" sz="1200" dirty="0">
                <a:latin typeface="Times New Roman" pitchFamily="18" charset="0"/>
                <a:cs typeface="Times New Roman" pitchFamily="18" charset="0"/>
              </a:rPr>
              <a:t>Надання освітніх послуг. Організація інклюзивної освіти для дітей з ООП. Соціально-педагогічний супровід учнів Безкоштовне харчування. Охоплення позакласною роботою (гуртки) Онлайн-навчання та дистанційні освітні ресурси.</a:t>
            </a:r>
            <a:r>
              <a:rPr lang="ru-RU" sz="1200" dirty="0">
                <a:latin typeface="Times New Roman" pitchFamily="18" charset="0"/>
                <a:cs typeface="Times New Roman" pitchFamily="18" charset="0"/>
              </a:rPr>
              <a:t> </a:t>
            </a:r>
          </a:p>
        </p:txBody>
      </p:sp>
      <p:sp>
        <p:nvSpPr>
          <p:cNvPr id="32810" name="Rectangle 96"/>
          <p:cNvSpPr>
            <a:spLocks noChangeArrowheads="1"/>
          </p:cNvSpPr>
          <p:nvPr/>
        </p:nvSpPr>
        <p:spPr bwMode="auto">
          <a:xfrm>
            <a:off x="6027738" y="5087938"/>
            <a:ext cx="2119312" cy="1084262"/>
          </a:xfrm>
          <a:prstGeom prst="rect">
            <a:avLst/>
          </a:prstGeom>
          <a:noFill/>
          <a:ln w="9525">
            <a:noFill/>
            <a:miter lim="800000"/>
            <a:headEnd/>
            <a:tailEnd/>
          </a:ln>
        </p:spPr>
        <p:txBody>
          <a:bodyPr anchor="ctr">
            <a:spAutoFit/>
          </a:bodyPr>
          <a:lstStyle/>
          <a:p>
            <a:pPr algn="ctr"/>
            <a:r>
              <a:rPr lang="uk-UA" sz="1300" dirty="0">
                <a:latin typeface="Times New Roman" pitchFamily="18" charset="0"/>
                <a:cs typeface="Times New Roman" pitchFamily="18" charset="0"/>
              </a:rPr>
              <a:t>Україна 67510,</a:t>
            </a:r>
          </a:p>
          <a:p>
            <a:pPr algn="ctr"/>
            <a:r>
              <a:rPr lang="uk-UA" sz="1300" dirty="0">
                <a:latin typeface="Times New Roman" pitchFamily="18" charset="0"/>
                <a:cs typeface="Times New Roman" pitchFamily="18" charset="0"/>
              </a:rPr>
              <a:t>Березівського району, Одеської області, </a:t>
            </a:r>
            <a:endParaRPr lang="ru-RU" sz="1300" dirty="0">
              <a:latin typeface="Times New Roman" pitchFamily="18" charset="0"/>
              <a:cs typeface="Times New Roman" pitchFamily="18" charset="0"/>
            </a:endParaRPr>
          </a:p>
          <a:p>
            <a:pPr algn="ctr"/>
            <a:r>
              <a:rPr lang="uk-UA" sz="1300" dirty="0">
                <a:latin typeface="Times New Roman" pitchFamily="18" charset="0"/>
                <a:cs typeface="Times New Roman" pitchFamily="18" charset="0"/>
              </a:rPr>
              <a:t>село Сербка, </a:t>
            </a:r>
          </a:p>
          <a:p>
            <a:pPr algn="ctr"/>
            <a:r>
              <a:rPr lang="uk-UA" sz="1300" dirty="0">
                <a:latin typeface="Times New Roman" pitchFamily="18" charset="0"/>
                <a:cs typeface="Times New Roman" pitchFamily="18" charset="0"/>
              </a:rPr>
              <a:t>вул. Центральна, буд. 76</a:t>
            </a:r>
          </a:p>
        </p:txBody>
      </p:sp>
      <p:sp>
        <p:nvSpPr>
          <p:cNvPr id="32811" name="Rectangle 97"/>
          <p:cNvSpPr>
            <a:spLocks noChangeArrowheads="1"/>
          </p:cNvSpPr>
          <p:nvPr/>
        </p:nvSpPr>
        <p:spPr bwMode="auto">
          <a:xfrm>
            <a:off x="8343900" y="5392738"/>
            <a:ext cx="2095500" cy="304800"/>
          </a:xfrm>
          <a:prstGeom prst="rect">
            <a:avLst/>
          </a:prstGeom>
          <a:noFill/>
          <a:ln w="9525">
            <a:noFill/>
            <a:miter lim="800000"/>
            <a:headEnd/>
            <a:tailEnd/>
          </a:ln>
        </p:spPr>
        <p:txBody>
          <a:bodyPr anchor="ctr">
            <a:spAutoFit/>
          </a:bodyPr>
          <a:lstStyle/>
          <a:p>
            <a:pPr algn="ctr"/>
            <a:r>
              <a:rPr lang="uk-UA" dirty="0"/>
              <a:t>+</a:t>
            </a:r>
            <a:r>
              <a:rPr lang="uk-UA" dirty="0">
                <a:latin typeface="Times New Roman" pitchFamily="18" charset="0"/>
                <a:cs typeface="Times New Roman" pitchFamily="18" charset="0"/>
              </a:rPr>
              <a:t>380926096250</a:t>
            </a:r>
            <a:r>
              <a:rPr lang="ru-RU"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Google Shape;101;p2"/>
          <p:cNvPicPr preferRelativeResize="0">
            <a:picLocks noChangeAspect="1" noChangeArrowheads="1"/>
          </p:cNvPicPr>
          <p:nvPr/>
        </p:nvPicPr>
        <p:blipFill>
          <a:blip r:embed="rId3"/>
          <a:srcRect/>
          <a:stretch>
            <a:fillRect/>
          </a:stretch>
        </p:blipFill>
        <p:spPr bwMode="auto">
          <a:xfrm>
            <a:off x="5548313" y="1050925"/>
            <a:ext cx="4638675" cy="5457825"/>
          </a:xfrm>
          <a:prstGeom prst="rect">
            <a:avLst/>
          </a:prstGeom>
          <a:noFill/>
          <a:ln w="9525">
            <a:noFill/>
            <a:miter lim="800000"/>
            <a:headEnd/>
            <a:tailEnd/>
          </a:ln>
        </p:spPr>
      </p:pic>
      <p:pic>
        <p:nvPicPr>
          <p:cNvPr id="16386" name="Google Shape;102;p2"/>
          <p:cNvPicPr preferRelativeResize="0">
            <a:picLocks noChangeAspect="1" noChangeArrowheads="1"/>
          </p:cNvPicPr>
          <p:nvPr/>
        </p:nvPicPr>
        <p:blipFill>
          <a:blip r:embed="rId4"/>
          <a:srcRect/>
          <a:stretch>
            <a:fillRect/>
          </a:stretch>
        </p:blipFill>
        <p:spPr bwMode="auto">
          <a:xfrm>
            <a:off x="5891213" y="6888163"/>
            <a:ext cx="3952875" cy="352425"/>
          </a:xfrm>
          <a:prstGeom prst="rect">
            <a:avLst/>
          </a:prstGeom>
          <a:noFill/>
          <a:ln w="9525">
            <a:noFill/>
            <a:miter lim="800000"/>
            <a:headEnd/>
            <a:tailEnd/>
          </a:ln>
        </p:spPr>
      </p:pic>
      <p:pic>
        <p:nvPicPr>
          <p:cNvPr id="16387" name="Google Shape;103;p2"/>
          <p:cNvPicPr preferRelativeResize="0">
            <a:picLocks noChangeAspect="1" noChangeArrowheads="1"/>
          </p:cNvPicPr>
          <p:nvPr/>
        </p:nvPicPr>
        <p:blipFill>
          <a:blip r:embed="rId4"/>
          <a:srcRect/>
          <a:stretch>
            <a:fillRect/>
          </a:stretch>
        </p:blipFill>
        <p:spPr bwMode="auto">
          <a:xfrm>
            <a:off x="1062038" y="7011988"/>
            <a:ext cx="3952875" cy="352425"/>
          </a:xfrm>
          <a:prstGeom prst="rect">
            <a:avLst/>
          </a:prstGeom>
          <a:noFill/>
          <a:ln w="9525">
            <a:noFill/>
            <a:miter lim="800000"/>
            <a:headEnd/>
            <a:tailEnd/>
          </a:ln>
        </p:spPr>
      </p:pic>
      <p:sp>
        <p:nvSpPr>
          <p:cNvPr id="16388" name="Google Shape;104;p2"/>
          <p:cNvSpPr txBox="1">
            <a:spLocks noChangeArrowheads="1"/>
          </p:cNvSpPr>
          <p:nvPr/>
        </p:nvSpPr>
        <p:spPr bwMode="auto">
          <a:xfrm>
            <a:off x="252413" y="195263"/>
            <a:ext cx="4938712" cy="6740266"/>
          </a:xfrm>
          <a:prstGeom prst="rect">
            <a:avLst/>
          </a:prstGeom>
          <a:noFill/>
          <a:ln w="9525">
            <a:noFill/>
            <a:miter lim="800000"/>
            <a:headEnd/>
            <a:tailEnd/>
          </a:ln>
        </p:spPr>
        <p:txBody>
          <a:bodyPr lIns="91425" tIns="45700" rIns="91425" bIns="45700">
            <a:spAutoFit/>
          </a:bodyPr>
          <a:lstStyle/>
          <a:p>
            <a:pPr algn="just">
              <a:buClr>
                <a:srgbClr val="000000"/>
              </a:buClr>
              <a:buFont typeface="Arial" charset="0"/>
              <a:buNone/>
            </a:pPr>
            <a:r>
              <a:rPr lang="uk-UA" sz="1200" dirty="0">
                <a:latin typeface="Georgia" pitchFamily="18" charset="0"/>
                <a:sym typeface="Georgia" pitchFamily="18" charset="0"/>
              </a:rPr>
              <a:t>«Маршрути послуг з ментального здоров’я в Курісовській сільській територіальній громаді - це універсальний посібник для кожного жителя громади. В одному виданні зібрана інформація про всі послуги з ментального здоров’я на території.</a:t>
            </a:r>
            <a:endParaRPr lang="en-US" sz="1200" dirty="0"/>
          </a:p>
          <a:p>
            <a:pPr algn="just">
              <a:buClr>
                <a:srgbClr val="000000"/>
              </a:buClr>
              <a:buFont typeface="Arial" charset="0"/>
              <a:buNone/>
            </a:pPr>
            <a:endParaRPr lang="en-US" sz="1200" dirty="0">
              <a:latin typeface="Georgia" pitchFamily="18" charset="0"/>
              <a:sym typeface="Georgia" pitchFamily="18" charset="0"/>
            </a:endParaRPr>
          </a:p>
          <a:p>
            <a:pPr algn="just">
              <a:buClr>
                <a:srgbClr val="000000"/>
              </a:buClr>
              <a:buFont typeface="Arial" charset="0"/>
              <a:buNone/>
            </a:pPr>
            <a:r>
              <a:rPr lang="uk-UA" sz="1200" dirty="0">
                <a:latin typeface="Georgia" pitchFamily="18" charset="0"/>
                <a:sym typeface="Georgia" pitchFamily="18" charset="0"/>
              </a:rPr>
              <a:t>За потреби, кожен зможе знайти саме те, що йому потрібно, зв’язатись з надавачем послуг та її отримати.</a:t>
            </a:r>
            <a:endParaRPr lang="en-US" sz="1200" dirty="0"/>
          </a:p>
          <a:p>
            <a:pPr algn="just">
              <a:buClr>
                <a:srgbClr val="000000"/>
              </a:buClr>
              <a:buFont typeface="Arial" charset="0"/>
              <a:buNone/>
            </a:pPr>
            <a:endParaRPr lang="en-US" sz="1200" dirty="0">
              <a:latin typeface="Georgia" pitchFamily="18" charset="0"/>
              <a:sym typeface="Georgia" pitchFamily="18" charset="0"/>
            </a:endParaRPr>
          </a:p>
          <a:p>
            <a:pPr algn="just">
              <a:buClr>
                <a:srgbClr val="000000"/>
              </a:buClr>
              <a:buFont typeface="Arial" charset="0"/>
              <a:buNone/>
            </a:pPr>
            <a:r>
              <a:rPr lang="uk-UA" sz="1200" dirty="0">
                <a:latin typeface="Georgia" pitchFamily="18" charset="0"/>
                <a:sym typeface="Georgia" pitchFamily="18" charset="0"/>
              </a:rPr>
              <a:t>Створенню цього довідника передували аудит та картування послуг з ментального здоров’я в громаді. Тому вся інформація, що тут представлена є актуальною та пройшла відповідну верифікацію.</a:t>
            </a:r>
            <a:endParaRPr lang="en-US" sz="1200" dirty="0"/>
          </a:p>
          <a:p>
            <a:pPr algn="just">
              <a:buClr>
                <a:srgbClr val="000000"/>
              </a:buClr>
              <a:buFont typeface="Arial" charset="0"/>
              <a:buNone/>
            </a:pPr>
            <a:endParaRPr lang="en-US" sz="1200" dirty="0">
              <a:latin typeface="Georgia" pitchFamily="18" charset="0"/>
              <a:sym typeface="Georgia" pitchFamily="18" charset="0"/>
            </a:endParaRPr>
          </a:p>
          <a:p>
            <a:pPr algn="just">
              <a:buClr>
                <a:srgbClr val="000000"/>
              </a:buClr>
              <a:buFont typeface="Arial" charset="0"/>
              <a:buNone/>
            </a:pPr>
            <a:r>
              <a:rPr lang="uk-UA" sz="1200" dirty="0">
                <a:latin typeface="Georgia" pitchFamily="18" charset="0"/>
                <a:sym typeface="Georgia" pitchFamily="18" charset="0"/>
              </a:rPr>
              <a:t>Впевнені, що цей посібник стане корисним для кожного. Звісно, необов’язково, що всім знадобляться ці послуги, але знати, де та як їх знайти має право кожен.</a:t>
            </a:r>
            <a:endParaRPr lang="en-US" sz="1200" dirty="0"/>
          </a:p>
          <a:p>
            <a:pPr algn="just">
              <a:buClr>
                <a:srgbClr val="000000"/>
              </a:buClr>
              <a:buFont typeface="Arial" charset="0"/>
              <a:buNone/>
            </a:pPr>
            <a:endParaRPr lang="en-US" sz="1200" dirty="0">
              <a:latin typeface="Georgia" pitchFamily="18" charset="0"/>
              <a:sym typeface="Georgia" pitchFamily="18" charset="0"/>
            </a:endParaRPr>
          </a:p>
          <a:p>
            <a:pPr algn="just">
              <a:buClr>
                <a:srgbClr val="000000"/>
              </a:buClr>
              <a:buFont typeface="Arial" charset="0"/>
              <a:buNone/>
            </a:pPr>
            <a:r>
              <a:rPr lang="uk-UA" sz="1200" dirty="0">
                <a:latin typeface="Georgia" pitchFamily="18" charset="0"/>
                <a:sym typeface="Georgia" pitchFamily="18" charset="0"/>
              </a:rPr>
              <a:t>Адже повномасштабна війна і те, що через неї переживає кожен українець та українка, є потенційно травматичним досвідом. Те, що ми проходимо зараз як суспільство, фахівці називають колективною травмою. Тому саме зараз ми теж потребуємо стійкості, щоби вистояти. Зберегти себе. Зберегти власне ментальне здоров’я. Це те, що має своїм фокусом Всеукраїнська програма ментального здоров’я «Ти як?», яка впроваджується за ініціативою першої леді Олени </a:t>
            </a:r>
            <a:r>
              <a:rPr lang="uk-UA" sz="1200" dirty="0" err="1">
                <a:latin typeface="Georgia" pitchFamily="18" charset="0"/>
                <a:sym typeface="Georgia" pitchFamily="18" charset="0"/>
              </a:rPr>
              <a:t>Зеленської</a:t>
            </a:r>
            <a:r>
              <a:rPr lang="uk-UA" sz="1200" dirty="0">
                <a:latin typeface="Georgia" pitchFamily="18" charset="0"/>
                <a:sym typeface="Georgia" pitchFamily="18" charset="0"/>
              </a:rPr>
              <a:t>.</a:t>
            </a:r>
            <a:endParaRPr lang="en-US" sz="1200" dirty="0"/>
          </a:p>
          <a:p>
            <a:pPr algn="just">
              <a:buClr>
                <a:srgbClr val="000000"/>
              </a:buClr>
              <a:buFont typeface="Arial" charset="0"/>
              <a:buNone/>
            </a:pPr>
            <a:endParaRPr lang="en-US" sz="1200" dirty="0">
              <a:latin typeface="Georgia" pitchFamily="18" charset="0"/>
              <a:sym typeface="Georgia" pitchFamily="18" charset="0"/>
            </a:endParaRPr>
          </a:p>
          <a:p>
            <a:pPr algn="just">
              <a:buClr>
                <a:srgbClr val="000000"/>
              </a:buClr>
              <a:buFont typeface="Arial" charset="0"/>
              <a:buNone/>
            </a:pPr>
            <a:r>
              <a:rPr lang="uk-UA" sz="1200" dirty="0">
                <a:latin typeface="Georgia" pitchFamily="18" charset="0"/>
                <a:sym typeface="Georgia" pitchFamily="18" charset="0"/>
              </a:rPr>
              <a:t>«Маршрути послуг з ментального здоров’я в                                    громаді» - це саме дороговказ стійкості, який завжди під рукою. </a:t>
            </a:r>
            <a:endParaRPr lang="en-US" sz="1200" dirty="0"/>
          </a:p>
          <a:p>
            <a:pPr algn="just">
              <a:buClr>
                <a:srgbClr val="000000"/>
              </a:buClr>
              <a:buFont typeface="Arial" charset="0"/>
              <a:buNone/>
            </a:pPr>
            <a:endParaRPr lang="en-US" sz="1200" dirty="0">
              <a:latin typeface="Georgia" pitchFamily="18" charset="0"/>
              <a:sym typeface="Georgia" pitchFamily="18" charset="0"/>
            </a:endParaRPr>
          </a:p>
          <a:p>
            <a:pPr algn="just">
              <a:buClr>
                <a:srgbClr val="000000"/>
              </a:buClr>
              <a:buFont typeface="Arial" charset="0"/>
              <a:buNone/>
            </a:pPr>
            <a:r>
              <a:rPr lang="uk-UA" sz="1200" dirty="0">
                <a:latin typeface="Georgia" pitchFamily="18" charset="0"/>
                <a:sym typeface="Georgia" pitchFamily="18" charset="0"/>
              </a:rPr>
              <a:t>З питань використання довідника можна звертатися до регіонального координатора/</a:t>
            </a:r>
            <a:r>
              <a:rPr lang="uk-UA" sz="1200" dirty="0" err="1">
                <a:latin typeface="Georgia" pitchFamily="18" charset="0"/>
                <a:sym typeface="Georgia" pitchFamily="18" charset="0"/>
              </a:rPr>
              <a:t>координаторки</a:t>
            </a:r>
            <a:r>
              <a:rPr lang="uk-UA" sz="1200" dirty="0">
                <a:latin typeface="Georgia" pitchFamily="18" charset="0"/>
                <a:sym typeface="Georgia" pitchFamily="18" charset="0"/>
              </a:rPr>
              <a:t> Всеукраїнської програми ментального здоров’я «Ти як?» в області за електронною поштою </a:t>
            </a:r>
            <a:r>
              <a:rPr lang="uk-UA" sz="1200" u="sng" dirty="0">
                <a:solidFill>
                  <a:schemeClr val="tx1"/>
                </a:solidFill>
                <a:latin typeface="Georgia" pitchFamily="18" charset="0"/>
                <a:sym typeface="Georgia" pitchFamily="18" charset="0"/>
                <a:hlinkClick r:id="rId5"/>
              </a:rPr>
              <a:t>velichkoannapsi61@gmail.com</a:t>
            </a:r>
            <a:r>
              <a:rPr lang="uk-UA" sz="1200" dirty="0">
                <a:solidFill>
                  <a:schemeClr val="tx1"/>
                </a:solidFill>
                <a:latin typeface="Georgia" pitchFamily="18" charset="0"/>
                <a:sym typeface="Georgia" pitchFamily="18" charset="0"/>
              </a:rPr>
              <a:t> .</a:t>
            </a:r>
            <a:endParaRPr lang="en-US" sz="1200" dirty="0">
              <a:solidFill>
                <a:schemeClr val="tx1"/>
              </a:solidFill>
            </a:endParaRPr>
          </a:p>
          <a:p>
            <a:pPr algn="just">
              <a:buClr>
                <a:srgbClr val="000000"/>
              </a:buClr>
              <a:buFont typeface="Arial" charset="0"/>
              <a:buNone/>
            </a:pPr>
            <a:r>
              <a:rPr lang="uk-UA" sz="1200" dirty="0">
                <a:latin typeface="Georgia" pitchFamily="18" charset="0"/>
                <a:sym typeface="Georgia" pitchFamily="18" charset="0"/>
              </a:rPr>
              <a:t>До консультанта в Курісовській сільській</a:t>
            </a:r>
            <a:r>
              <a:rPr lang="uk-UA" sz="1200" dirty="0">
                <a:sym typeface="Georgia" pitchFamily="18" charset="0"/>
              </a:rPr>
              <a:t> територіальній </a:t>
            </a:r>
            <a:r>
              <a:rPr lang="uk-UA" sz="1200" dirty="0">
                <a:latin typeface="Georgia" pitchFamily="18" charset="0"/>
                <a:sym typeface="Georgia" pitchFamily="18" charset="0"/>
              </a:rPr>
              <a:t> громаді за телефоном +3804896592; або за електронною поштою </a:t>
            </a:r>
            <a:r>
              <a:rPr lang="en-US" sz="1200" dirty="0">
                <a:latin typeface="Georgia" pitchFamily="18" charset="0"/>
                <a:sym typeface="Georgia" pitchFamily="18" charset="0"/>
              </a:rPr>
              <a:t>kurisovsraotg</a:t>
            </a:r>
            <a:r>
              <a:rPr lang="en-US" sz="1200" u="sng" dirty="0">
                <a:latin typeface="Georgia" pitchFamily="18" charset="0"/>
                <a:sym typeface="Georgia" pitchFamily="18" charset="0"/>
              </a:rPr>
              <a:t>@gmail.com</a:t>
            </a:r>
            <a:endParaRPr lang="en-US" sz="1200" dirty="0">
              <a:latin typeface="Georgia" pitchFamily="18" charset="0"/>
              <a:sym typeface="Georgia" pitchFamily="18" charset="0"/>
            </a:endParaRPr>
          </a:p>
        </p:txBody>
      </p:sp>
      <p:sp>
        <p:nvSpPr>
          <p:cNvPr id="16389" name="Google Shape;105;p2"/>
          <p:cNvSpPr txBox="1">
            <a:spLocks noChangeArrowheads="1"/>
          </p:cNvSpPr>
          <p:nvPr/>
        </p:nvSpPr>
        <p:spPr bwMode="auto">
          <a:xfrm>
            <a:off x="5394325" y="195263"/>
            <a:ext cx="4638675" cy="58420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3200">
                <a:solidFill>
                  <a:srgbClr val="595959"/>
                </a:solidFill>
                <a:latin typeface="Georgia" pitchFamily="18" charset="0"/>
                <a:sym typeface="Georgia" pitchFamily="18" charset="0"/>
              </a:rPr>
              <a:t>Сторінка для нотаток</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6B5AF"/>
        </a:solidFill>
        <a:effectLst/>
      </p:bgPr>
    </p:bg>
    <p:spTree>
      <p:nvGrpSpPr>
        <p:cNvPr id="1" name="">
          <a:extLst>
            <a:ext uri="{FF2B5EF4-FFF2-40B4-BE49-F238E27FC236}">
              <a16:creationId xmlns:a16="http://schemas.microsoft.com/office/drawing/2014/main" xmlns="" id="{90B4AF05-317D-A587-A9CD-B19C019DC348}"/>
            </a:ext>
          </a:extLst>
        </p:cNvPr>
        <p:cNvGrpSpPr/>
        <p:nvPr/>
      </p:nvGrpSpPr>
      <p:grpSpPr>
        <a:xfrm>
          <a:off x="0" y="0"/>
          <a:ext cx="0" cy="0"/>
          <a:chOff x="0" y="0"/>
          <a:chExt cx="0" cy="0"/>
        </a:xfrm>
      </p:grpSpPr>
      <p:pic>
        <p:nvPicPr>
          <p:cNvPr id="32770" name="Google Shape;431;p9">
            <a:extLst>
              <a:ext uri="{FF2B5EF4-FFF2-40B4-BE49-F238E27FC236}">
                <a16:creationId xmlns:a16="http://schemas.microsoft.com/office/drawing/2014/main" xmlns="" id="{7842FFFA-4619-A1D6-1187-0431FEBDD346}"/>
              </a:ext>
            </a:extLst>
          </p:cNvPr>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32771" name="Google Shape;432;p9">
            <a:extLst>
              <a:ext uri="{FF2B5EF4-FFF2-40B4-BE49-F238E27FC236}">
                <a16:creationId xmlns:a16="http://schemas.microsoft.com/office/drawing/2014/main" xmlns="" id="{6E8BCF83-8894-8043-8DD2-A6DD15E8BF5E}"/>
              </a:ext>
            </a:extLst>
          </p:cNvPr>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32772" name="Google Shape;433;p9">
            <a:extLst>
              <a:ext uri="{FF2B5EF4-FFF2-40B4-BE49-F238E27FC236}">
                <a16:creationId xmlns:a16="http://schemas.microsoft.com/office/drawing/2014/main" xmlns="" id="{E64E3142-A69D-49E0-ECA8-915BA998B93B}"/>
              </a:ext>
            </a:extLst>
          </p:cNvPr>
          <p:cNvPicPr preferRelativeResize="0">
            <a:picLocks noChangeAspect="1" noChangeArrowheads="1"/>
          </p:cNvPicPr>
          <p:nvPr/>
        </p:nvPicPr>
        <p:blipFill>
          <a:blip r:embed="rId4"/>
          <a:srcRect/>
          <a:stretch>
            <a:fillRect/>
          </a:stretch>
        </p:blipFill>
        <p:spPr bwMode="auto">
          <a:xfrm>
            <a:off x="0" y="0"/>
            <a:ext cx="5219700" cy="914400"/>
          </a:xfrm>
          <a:prstGeom prst="rect">
            <a:avLst/>
          </a:prstGeom>
          <a:noFill/>
          <a:ln w="9525">
            <a:noFill/>
            <a:miter lim="800000"/>
            <a:headEnd/>
            <a:tailEnd/>
          </a:ln>
        </p:spPr>
      </p:pic>
      <p:sp>
        <p:nvSpPr>
          <p:cNvPr id="32773" name="Google Shape;434;p9">
            <a:extLst>
              <a:ext uri="{FF2B5EF4-FFF2-40B4-BE49-F238E27FC236}">
                <a16:creationId xmlns:a16="http://schemas.microsoft.com/office/drawing/2014/main" xmlns="" id="{A1199C3D-3759-5532-5CDF-6A332E9F5516}"/>
              </a:ext>
            </a:extLst>
          </p:cNvPr>
          <p:cNvSpPr txBox="1">
            <a:spLocks noChangeArrowheads="1"/>
          </p:cNvSpPr>
          <p:nvPr/>
        </p:nvSpPr>
        <p:spPr bwMode="auto">
          <a:xfrm>
            <a:off x="996950" y="38100"/>
            <a:ext cx="3225800" cy="641350"/>
          </a:xfrm>
          <a:prstGeom prst="rect">
            <a:avLst/>
          </a:prstGeom>
          <a:noFill/>
          <a:ln w="9525">
            <a:noFill/>
            <a:miter lim="800000"/>
            <a:headEnd/>
            <a:tailEnd/>
          </a:ln>
        </p:spPr>
        <p:txBody>
          <a:bodyPr lIns="91425" tIns="45700" rIns="91425" bIns="45700">
            <a:spAutoFit/>
          </a:bodyPr>
          <a:lstStyle/>
          <a:p>
            <a:pPr algn="ctr">
              <a:buClr>
                <a:srgbClr val="BBAB9D"/>
              </a:buClr>
              <a:buSzPts val="3600"/>
              <a:buFont typeface="Georgia" pitchFamily="18" charset="0"/>
              <a:buNone/>
            </a:pPr>
            <a:r>
              <a:rPr lang="uk-UA" sz="3600">
                <a:solidFill>
                  <a:schemeClr val="tx1"/>
                </a:solidFill>
                <a:latin typeface="Georgia" pitchFamily="18" charset="0"/>
                <a:sym typeface="Georgia" pitchFamily="18" charset="0"/>
              </a:rPr>
              <a:t>Освіта</a:t>
            </a:r>
            <a:endParaRPr lang="en-US">
              <a:solidFill>
                <a:schemeClr val="tx1"/>
              </a:solidFill>
            </a:endParaRPr>
          </a:p>
        </p:txBody>
      </p:sp>
      <p:pic>
        <p:nvPicPr>
          <p:cNvPr id="32774" name="Google Shape;435;p9">
            <a:extLst>
              <a:ext uri="{FF2B5EF4-FFF2-40B4-BE49-F238E27FC236}">
                <a16:creationId xmlns:a16="http://schemas.microsoft.com/office/drawing/2014/main" xmlns="" id="{C74E3212-2045-DC71-1335-2BCC0E0F8050}"/>
              </a:ext>
            </a:extLst>
          </p:cNvPr>
          <p:cNvPicPr preferRelativeResize="0">
            <a:picLocks noChangeAspect="1" noChangeArrowheads="1"/>
          </p:cNvPicPr>
          <p:nvPr/>
        </p:nvPicPr>
        <p:blipFill>
          <a:blip r:embed="rId5"/>
          <a:srcRect/>
          <a:stretch>
            <a:fillRect/>
          </a:stretch>
        </p:blipFill>
        <p:spPr bwMode="auto">
          <a:xfrm>
            <a:off x="0" y="1138238"/>
            <a:ext cx="2176463" cy="542925"/>
          </a:xfrm>
          <a:prstGeom prst="rect">
            <a:avLst/>
          </a:prstGeom>
          <a:noFill/>
          <a:ln w="9525">
            <a:noFill/>
            <a:miter lim="800000"/>
            <a:headEnd/>
            <a:tailEnd/>
          </a:ln>
        </p:spPr>
      </p:pic>
      <p:pic>
        <p:nvPicPr>
          <p:cNvPr id="32775" name="Google Shape;436;p9">
            <a:extLst>
              <a:ext uri="{FF2B5EF4-FFF2-40B4-BE49-F238E27FC236}">
                <a16:creationId xmlns:a16="http://schemas.microsoft.com/office/drawing/2014/main" xmlns="" id="{CBE78712-E6F5-BF26-0055-CB080807D665}"/>
              </a:ext>
            </a:extLst>
          </p:cNvPr>
          <p:cNvPicPr preferRelativeResize="0">
            <a:picLocks noChangeAspect="1" noChangeArrowheads="1"/>
          </p:cNvPicPr>
          <p:nvPr/>
        </p:nvPicPr>
        <p:blipFill>
          <a:blip r:embed="rId5"/>
          <a:srcRect/>
          <a:stretch>
            <a:fillRect/>
          </a:stretch>
        </p:blipFill>
        <p:spPr bwMode="auto">
          <a:xfrm>
            <a:off x="8210550" y="1125538"/>
            <a:ext cx="2228850" cy="542925"/>
          </a:xfrm>
          <a:prstGeom prst="rect">
            <a:avLst/>
          </a:prstGeom>
          <a:noFill/>
          <a:ln w="9525">
            <a:noFill/>
            <a:miter lim="800000"/>
            <a:headEnd/>
            <a:tailEnd/>
          </a:ln>
        </p:spPr>
      </p:pic>
      <p:pic>
        <p:nvPicPr>
          <p:cNvPr id="32776" name="Google Shape;437;p9">
            <a:extLst>
              <a:ext uri="{FF2B5EF4-FFF2-40B4-BE49-F238E27FC236}">
                <a16:creationId xmlns:a16="http://schemas.microsoft.com/office/drawing/2014/main" xmlns="" id="{52BF90C3-65BD-3AD3-586D-FCBF7BAFC354}"/>
              </a:ext>
            </a:extLst>
          </p:cNvPr>
          <p:cNvPicPr preferRelativeResize="0">
            <a:picLocks noChangeAspect="1" noChangeArrowheads="1"/>
          </p:cNvPicPr>
          <p:nvPr/>
        </p:nvPicPr>
        <p:blipFill>
          <a:blip r:embed="rId5"/>
          <a:srcRect/>
          <a:stretch>
            <a:fillRect/>
          </a:stretch>
        </p:blipFill>
        <p:spPr bwMode="auto">
          <a:xfrm>
            <a:off x="5903913" y="1125538"/>
            <a:ext cx="2228850" cy="542925"/>
          </a:xfrm>
          <a:prstGeom prst="rect">
            <a:avLst/>
          </a:prstGeom>
          <a:noFill/>
          <a:ln w="9525">
            <a:noFill/>
            <a:miter lim="800000"/>
            <a:headEnd/>
            <a:tailEnd/>
          </a:ln>
        </p:spPr>
      </p:pic>
      <p:pic>
        <p:nvPicPr>
          <p:cNvPr id="32777" name="Google Shape;438;p9">
            <a:extLst>
              <a:ext uri="{FF2B5EF4-FFF2-40B4-BE49-F238E27FC236}">
                <a16:creationId xmlns:a16="http://schemas.microsoft.com/office/drawing/2014/main" xmlns="" id="{CEC9CC0E-E07E-3121-E2E5-5BD4472D1CA1}"/>
              </a:ext>
            </a:extLst>
          </p:cNvPr>
          <p:cNvPicPr preferRelativeResize="0">
            <a:picLocks noChangeAspect="1" noChangeArrowheads="1"/>
          </p:cNvPicPr>
          <p:nvPr/>
        </p:nvPicPr>
        <p:blipFill>
          <a:blip r:embed="rId6"/>
          <a:srcRect/>
          <a:stretch>
            <a:fillRect/>
          </a:stretch>
        </p:blipFill>
        <p:spPr bwMode="auto">
          <a:xfrm>
            <a:off x="2235200" y="1133475"/>
            <a:ext cx="3627438" cy="542925"/>
          </a:xfrm>
          <a:prstGeom prst="rect">
            <a:avLst/>
          </a:prstGeom>
          <a:noFill/>
          <a:ln w="9525">
            <a:noFill/>
            <a:miter lim="800000"/>
            <a:headEnd/>
            <a:tailEnd/>
          </a:ln>
        </p:spPr>
      </p:pic>
      <p:pic>
        <p:nvPicPr>
          <p:cNvPr id="32778" name="Google Shape;439;p9">
            <a:extLst>
              <a:ext uri="{FF2B5EF4-FFF2-40B4-BE49-F238E27FC236}">
                <a16:creationId xmlns:a16="http://schemas.microsoft.com/office/drawing/2014/main" xmlns="" id="{697ECD9A-449F-F647-EAF7-B92295F4F04F}"/>
              </a:ext>
            </a:extLst>
          </p:cNvPr>
          <p:cNvPicPr preferRelativeResize="0">
            <a:picLocks noChangeAspect="1" noChangeArrowheads="1"/>
          </p:cNvPicPr>
          <p:nvPr/>
        </p:nvPicPr>
        <p:blipFill>
          <a:blip r:embed="rId5"/>
          <a:srcRect/>
          <a:stretch>
            <a:fillRect/>
          </a:stretch>
        </p:blipFill>
        <p:spPr bwMode="auto">
          <a:xfrm>
            <a:off x="0" y="1884363"/>
            <a:ext cx="2151063" cy="1381125"/>
          </a:xfrm>
          <a:prstGeom prst="rect">
            <a:avLst/>
          </a:prstGeom>
          <a:noFill/>
          <a:ln w="9525">
            <a:noFill/>
            <a:miter lim="800000"/>
            <a:headEnd/>
            <a:tailEnd/>
          </a:ln>
        </p:spPr>
      </p:pic>
      <p:pic>
        <p:nvPicPr>
          <p:cNvPr id="32779" name="Google Shape;440;p9">
            <a:extLst>
              <a:ext uri="{FF2B5EF4-FFF2-40B4-BE49-F238E27FC236}">
                <a16:creationId xmlns:a16="http://schemas.microsoft.com/office/drawing/2014/main" xmlns="" id="{758AEDF4-838A-51AD-F76F-F36BE426C7B3}"/>
              </a:ext>
            </a:extLst>
          </p:cNvPr>
          <p:cNvPicPr preferRelativeResize="0">
            <a:picLocks noChangeAspect="1" noChangeArrowheads="1"/>
          </p:cNvPicPr>
          <p:nvPr/>
        </p:nvPicPr>
        <p:blipFill>
          <a:blip r:embed="rId5"/>
          <a:srcRect/>
          <a:stretch>
            <a:fillRect/>
          </a:stretch>
        </p:blipFill>
        <p:spPr bwMode="auto">
          <a:xfrm>
            <a:off x="8210550" y="1909763"/>
            <a:ext cx="2228850" cy="1316037"/>
          </a:xfrm>
          <a:prstGeom prst="rect">
            <a:avLst/>
          </a:prstGeom>
          <a:noFill/>
          <a:ln w="9525">
            <a:noFill/>
            <a:miter lim="800000"/>
            <a:headEnd/>
            <a:tailEnd/>
          </a:ln>
        </p:spPr>
      </p:pic>
      <p:pic>
        <p:nvPicPr>
          <p:cNvPr id="32780" name="Google Shape;441;p9">
            <a:extLst>
              <a:ext uri="{FF2B5EF4-FFF2-40B4-BE49-F238E27FC236}">
                <a16:creationId xmlns:a16="http://schemas.microsoft.com/office/drawing/2014/main" xmlns="" id="{EBAE45C9-C669-C7DF-6045-4B6AB16E3068}"/>
              </a:ext>
            </a:extLst>
          </p:cNvPr>
          <p:cNvPicPr preferRelativeResize="0">
            <a:picLocks noChangeAspect="1" noChangeArrowheads="1"/>
          </p:cNvPicPr>
          <p:nvPr/>
        </p:nvPicPr>
        <p:blipFill>
          <a:blip r:embed="rId5"/>
          <a:srcRect/>
          <a:stretch>
            <a:fillRect/>
          </a:stretch>
        </p:blipFill>
        <p:spPr bwMode="auto">
          <a:xfrm>
            <a:off x="5903913" y="1897063"/>
            <a:ext cx="2228850" cy="1355725"/>
          </a:xfrm>
          <a:prstGeom prst="rect">
            <a:avLst/>
          </a:prstGeom>
          <a:noFill/>
          <a:ln w="9525">
            <a:noFill/>
            <a:miter lim="800000"/>
            <a:headEnd/>
            <a:tailEnd/>
          </a:ln>
        </p:spPr>
      </p:pic>
      <p:pic>
        <p:nvPicPr>
          <p:cNvPr id="32781" name="Google Shape;442;p9">
            <a:extLst>
              <a:ext uri="{FF2B5EF4-FFF2-40B4-BE49-F238E27FC236}">
                <a16:creationId xmlns:a16="http://schemas.microsoft.com/office/drawing/2014/main" xmlns="" id="{109055A2-54FB-AE63-51C0-3DFE08915620}"/>
              </a:ext>
            </a:extLst>
          </p:cNvPr>
          <p:cNvPicPr preferRelativeResize="0">
            <a:picLocks noChangeAspect="1" noChangeArrowheads="1"/>
          </p:cNvPicPr>
          <p:nvPr/>
        </p:nvPicPr>
        <p:blipFill>
          <a:blip r:embed="rId6"/>
          <a:srcRect/>
          <a:stretch>
            <a:fillRect/>
          </a:stretch>
        </p:blipFill>
        <p:spPr bwMode="auto">
          <a:xfrm>
            <a:off x="2178050" y="1884363"/>
            <a:ext cx="3627438" cy="1370012"/>
          </a:xfrm>
          <a:prstGeom prst="rect">
            <a:avLst/>
          </a:prstGeom>
          <a:noFill/>
          <a:ln w="9525">
            <a:noFill/>
            <a:miter lim="800000"/>
            <a:headEnd/>
            <a:tailEnd/>
          </a:ln>
        </p:spPr>
      </p:pic>
      <p:sp>
        <p:nvSpPr>
          <p:cNvPr id="32782" name="Google Shape;467;p9">
            <a:extLst>
              <a:ext uri="{FF2B5EF4-FFF2-40B4-BE49-F238E27FC236}">
                <a16:creationId xmlns:a16="http://schemas.microsoft.com/office/drawing/2014/main" xmlns="" id="{F5226825-7A74-7CD9-CD6A-0F1B4D63115D}"/>
              </a:ext>
            </a:extLst>
          </p:cNvPr>
          <p:cNvSpPr txBox="1">
            <a:spLocks noChangeArrowheads="1"/>
          </p:cNvSpPr>
          <p:nvPr/>
        </p:nvSpPr>
        <p:spPr bwMode="auto">
          <a:xfrm>
            <a:off x="258763" y="1147763"/>
            <a:ext cx="1878012" cy="581025"/>
          </a:xfrm>
          <a:prstGeom prst="rect">
            <a:avLst/>
          </a:prstGeom>
          <a:noFill/>
          <a:ln w="9525">
            <a:noFill/>
            <a:miter lim="800000"/>
            <a:headEnd/>
            <a:tailEnd/>
          </a:ln>
        </p:spPr>
        <p:txBody>
          <a:bodyPr lIns="91425" tIns="45700" rIns="91425" bIns="45700">
            <a:spAutoFit/>
          </a:bodyPr>
          <a:lstStyle/>
          <a:p>
            <a:pPr algn="ctr">
              <a:buClr>
                <a:srgbClr val="FFFFFF"/>
              </a:buClr>
              <a:buSzPts val="1400"/>
              <a:buFont typeface="Calibri" pitchFamily="34" charset="0"/>
              <a:buNone/>
            </a:pPr>
            <a:r>
              <a:rPr lang="uk-UA" sz="1600" b="1">
                <a:solidFill>
                  <a:schemeClr val="tx1"/>
                </a:solidFill>
                <a:latin typeface="Calibri" pitchFamily="34" charset="0"/>
                <a:cs typeface="Calibri" pitchFamily="34" charset="0"/>
                <a:sym typeface="Calibri" pitchFamily="34" charset="0"/>
              </a:rPr>
              <a:t>Заклад/установа, що надає послуги</a:t>
            </a:r>
            <a:endParaRPr lang="en-US" sz="1600">
              <a:solidFill>
                <a:schemeClr val="tx1"/>
              </a:solidFill>
              <a:latin typeface="Calibri" pitchFamily="34" charset="0"/>
              <a:cs typeface="Calibri" pitchFamily="34" charset="0"/>
              <a:sym typeface="Calibri" pitchFamily="34" charset="0"/>
            </a:endParaRPr>
          </a:p>
        </p:txBody>
      </p:sp>
      <p:sp>
        <p:nvSpPr>
          <p:cNvPr id="32783" name="Google Shape;468;p9">
            <a:extLst>
              <a:ext uri="{FF2B5EF4-FFF2-40B4-BE49-F238E27FC236}">
                <a16:creationId xmlns:a16="http://schemas.microsoft.com/office/drawing/2014/main" xmlns="" id="{CEFB3DA0-AEE5-42F5-295F-B25B57C60922}"/>
              </a:ext>
            </a:extLst>
          </p:cNvPr>
          <p:cNvSpPr txBox="1">
            <a:spLocks noChangeArrowheads="1"/>
          </p:cNvSpPr>
          <p:nvPr/>
        </p:nvSpPr>
        <p:spPr bwMode="auto">
          <a:xfrm>
            <a:off x="3090863" y="1243013"/>
            <a:ext cx="2468562" cy="336550"/>
          </a:xfrm>
          <a:prstGeom prst="rect">
            <a:avLst/>
          </a:prstGeom>
          <a:noFill/>
          <a:ln w="9525">
            <a:noFill/>
            <a:miter lim="800000"/>
            <a:headEnd/>
            <a:tailEnd/>
          </a:ln>
        </p:spPr>
        <p:txBody>
          <a:bodyPr lIns="91425" tIns="45700" rIns="91425" bIns="45700">
            <a:spAutoFit/>
          </a:bodyPr>
          <a:lstStyle/>
          <a:p>
            <a:pPr>
              <a:buClr>
                <a:srgbClr val="FFFFFF"/>
              </a:buClr>
              <a:buSzPts val="1400"/>
              <a:buFont typeface="Calibri" pitchFamily="34" charset="0"/>
              <a:buNone/>
            </a:pPr>
            <a:r>
              <a:rPr lang="uk-UA" sz="1600" b="1">
                <a:solidFill>
                  <a:schemeClr val="tx1"/>
                </a:solidFill>
                <a:latin typeface="Calibri" pitchFamily="34" charset="0"/>
                <a:cs typeface="Calibri" pitchFamily="34" charset="0"/>
                <a:sym typeface="Calibri" pitchFamily="34" charset="0"/>
              </a:rPr>
              <a:t>Види послуг, сервісів</a:t>
            </a:r>
            <a:endParaRPr lang="en-US" sz="1600">
              <a:solidFill>
                <a:schemeClr val="tx1"/>
              </a:solidFill>
              <a:latin typeface="Calibri" pitchFamily="34" charset="0"/>
              <a:cs typeface="Calibri" pitchFamily="34" charset="0"/>
              <a:sym typeface="Calibri" pitchFamily="34" charset="0"/>
            </a:endParaRPr>
          </a:p>
        </p:txBody>
      </p:sp>
      <p:sp>
        <p:nvSpPr>
          <p:cNvPr id="32784" name="Google Shape;469;p9">
            <a:extLst>
              <a:ext uri="{FF2B5EF4-FFF2-40B4-BE49-F238E27FC236}">
                <a16:creationId xmlns:a16="http://schemas.microsoft.com/office/drawing/2014/main" xmlns="" id="{123A1DF4-3B87-FB38-8F9E-0041D9A0F202}"/>
              </a:ext>
            </a:extLst>
          </p:cNvPr>
          <p:cNvSpPr txBox="1">
            <a:spLocks noChangeArrowheads="1"/>
          </p:cNvSpPr>
          <p:nvPr/>
        </p:nvSpPr>
        <p:spPr bwMode="auto">
          <a:xfrm>
            <a:off x="6043613" y="1250950"/>
            <a:ext cx="2228850" cy="336550"/>
          </a:xfrm>
          <a:prstGeom prst="rect">
            <a:avLst/>
          </a:prstGeom>
          <a:noFill/>
          <a:ln w="9525">
            <a:noFill/>
            <a:miter lim="800000"/>
            <a:headEnd/>
            <a:tailEnd/>
          </a:ln>
        </p:spPr>
        <p:txBody>
          <a:bodyPr lIns="91425" tIns="45700" rIns="91425" bIns="45700">
            <a:spAutoFit/>
          </a:bodyPr>
          <a:lstStyle/>
          <a:p>
            <a:pPr algn="ctr">
              <a:buClr>
                <a:srgbClr val="FFFFFF"/>
              </a:buClr>
              <a:buSzPts val="1400"/>
              <a:buFont typeface="Calibri" pitchFamily="34"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a:solidFill>
                <a:schemeClr val="tx1"/>
              </a:solidFill>
              <a:latin typeface="Calibri" pitchFamily="34" charset="0"/>
              <a:cs typeface="Calibri" pitchFamily="34" charset="0"/>
              <a:sym typeface="Calibri" pitchFamily="34" charset="0"/>
            </a:endParaRPr>
          </a:p>
        </p:txBody>
      </p:sp>
      <p:sp>
        <p:nvSpPr>
          <p:cNvPr id="32785" name="Google Shape;470;p9">
            <a:extLst>
              <a:ext uri="{FF2B5EF4-FFF2-40B4-BE49-F238E27FC236}">
                <a16:creationId xmlns:a16="http://schemas.microsoft.com/office/drawing/2014/main" xmlns="" id="{3402497E-D2AD-C503-40DA-F3B2179DFEA7}"/>
              </a:ext>
            </a:extLst>
          </p:cNvPr>
          <p:cNvSpPr txBox="1">
            <a:spLocks noChangeArrowheads="1"/>
          </p:cNvSpPr>
          <p:nvPr/>
        </p:nvSpPr>
        <p:spPr bwMode="auto">
          <a:xfrm>
            <a:off x="8637588" y="1268413"/>
            <a:ext cx="1392237" cy="336550"/>
          </a:xfrm>
          <a:prstGeom prst="rect">
            <a:avLst/>
          </a:prstGeom>
          <a:noFill/>
          <a:ln w="9525">
            <a:noFill/>
            <a:miter lim="800000"/>
            <a:headEnd/>
            <a:tailEnd/>
          </a:ln>
        </p:spPr>
        <p:txBody>
          <a:bodyPr lIns="91425" tIns="45700" rIns="91425" bIns="45700">
            <a:spAutoFit/>
          </a:bodyPr>
          <a:lstStyle/>
          <a:p>
            <a:pPr>
              <a:buClr>
                <a:srgbClr val="FFFFFF"/>
              </a:buClr>
              <a:buSzPts val="1400"/>
              <a:buFont typeface="Calibri" pitchFamily="34" charset="0"/>
              <a:buNone/>
            </a:pPr>
            <a:r>
              <a:rPr lang="uk-UA" sz="1600" b="1">
                <a:solidFill>
                  <a:schemeClr val="tx1"/>
                </a:solidFill>
                <a:latin typeface="Calibri" pitchFamily="34" charset="0"/>
                <a:cs typeface="Calibri" pitchFamily="34" charset="0"/>
                <a:sym typeface="Calibri" pitchFamily="34" charset="0"/>
              </a:rPr>
              <a:t>Телефони</a:t>
            </a:r>
            <a:endParaRPr lang="en-US" sz="1600">
              <a:solidFill>
                <a:schemeClr val="tx1"/>
              </a:solidFill>
              <a:latin typeface="Calibri" pitchFamily="34" charset="0"/>
              <a:cs typeface="Calibri" pitchFamily="34" charset="0"/>
              <a:sym typeface="Calibri" pitchFamily="34" charset="0"/>
            </a:endParaRPr>
          </a:p>
        </p:txBody>
      </p:sp>
      <p:sp>
        <p:nvSpPr>
          <p:cNvPr id="32786" name="Google Shape;472;p9">
            <a:extLst>
              <a:ext uri="{FF2B5EF4-FFF2-40B4-BE49-F238E27FC236}">
                <a16:creationId xmlns:a16="http://schemas.microsoft.com/office/drawing/2014/main" xmlns="" id="{CEA77348-82AA-EADE-C9F3-FC295448DA11}"/>
              </a:ext>
            </a:extLst>
          </p:cNvPr>
          <p:cNvSpPr txBox="1">
            <a:spLocks noChangeArrowheads="1"/>
          </p:cNvSpPr>
          <p:nvPr/>
        </p:nvSpPr>
        <p:spPr bwMode="auto">
          <a:xfrm>
            <a:off x="2284413" y="1827213"/>
            <a:ext cx="3659187" cy="641350"/>
          </a:xfrm>
          <a:prstGeom prst="rect">
            <a:avLst/>
          </a:prstGeom>
          <a:noFill/>
          <a:ln w="9525">
            <a:noFill/>
            <a:miter lim="800000"/>
            <a:headEnd/>
            <a:tailEnd/>
          </a:ln>
        </p:spPr>
        <p:txBody>
          <a:bodyPr lIns="91425" tIns="45700" rIns="91425" bIns="45700">
            <a:spAutoFit/>
          </a:bodyPr>
          <a:lstStyle/>
          <a:p>
            <a:pPr algn="ctr">
              <a:buClr>
                <a:srgbClr val="FFFFFF"/>
              </a:buClr>
              <a:buSzPts val="600"/>
              <a:buFont typeface="Calibri" pitchFamily="34" charset="0"/>
              <a:buNone/>
            </a:pPr>
            <a:endParaRPr lang="en-US"/>
          </a:p>
          <a:p>
            <a:pPr>
              <a:buClr>
                <a:srgbClr val="000000"/>
              </a:buClr>
              <a:buSzPts val="1100"/>
              <a:buFont typeface="Calibri" pitchFamily="34" charset="0"/>
              <a:buNone/>
            </a:pPr>
            <a:r>
              <a:rPr lang="uk-UA" sz="1100">
                <a:latin typeface="Calibri" pitchFamily="34" charset="0"/>
                <a:cs typeface="Calibri" pitchFamily="34" charset="0"/>
                <a:sym typeface="Calibri" pitchFamily="34" charset="0"/>
              </a:rPr>
              <a:t/>
            </a:r>
            <a:br>
              <a:rPr lang="uk-UA" sz="1100">
                <a:latin typeface="Calibri" pitchFamily="34" charset="0"/>
                <a:cs typeface="Calibri" pitchFamily="34" charset="0"/>
                <a:sym typeface="Calibri" pitchFamily="34" charset="0"/>
              </a:rPr>
            </a:br>
            <a:endParaRPr lang="en-US" sz="1100">
              <a:latin typeface="Calibri" pitchFamily="34" charset="0"/>
              <a:cs typeface="Calibri" pitchFamily="34" charset="0"/>
              <a:sym typeface="Calibri" pitchFamily="34" charset="0"/>
            </a:endParaRPr>
          </a:p>
        </p:txBody>
      </p:sp>
      <p:sp>
        <p:nvSpPr>
          <p:cNvPr id="32787" name="Google Shape;473;p9">
            <a:extLst>
              <a:ext uri="{FF2B5EF4-FFF2-40B4-BE49-F238E27FC236}">
                <a16:creationId xmlns:a16="http://schemas.microsoft.com/office/drawing/2014/main" xmlns="" id="{89F7B831-D199-76D0-E204-F0F0C856E4B8}"/>
              </a:ext>
            </a:extLst>
          </p:cNvPr>
          <p:cNvSpPr txBox="1">
            <a:spLocks noChangeArrowheads="1"/>
          </p:cNvSpPr>
          <p:nvPr/>
        </p:nvSpPr>
        <p:spPr bwMode="auto">
          <a:xfrm>
            <a:off x="6029325" y="1743075"/>
            <a:ext cx="1978025" cy="517525"/>
          </a:xfrm>
          <a:prstGeom prst="rect">
            <a:avLst/>
          </a:prstGeom>
          <a:noFill/>
          <a:ln w="9525">
            <a:noFill/>
            <a:miter lim="800000"/>
            <a:headEnd/>
            <a:tailEnd/>
          </a:ln>
        </p:spPr>
        <p:txBody>
          <a:bodyPr lIns="91425" tIns="45700" rIns="91425" bIns="45700">
            <a:spAutoFit/>
          </a:bodyPr>
          <a:lstStyle/>
          <a:p>
            <a:pPr>
              <a:buClr>
                <a:srgbClr val="000000"/>
              </a:buClr>
              <a:buSzPts val="1400"/>
              <a:buFont typeface="Calibri" pitchFamily="34" charset="0"/>
              <a:buNone/>
            </a:pPr>
            <a:r>
              <a:rPr lang="uk-UA">
                <a:latin typeface="Calibri" pitchFamily="34" charset="0"/>
                <a:cs typeface="Calibri" pitchFamily="34" charset="0"/>
                <a:sym typeface="Calibri" pitchFamily="34" charset="0"/>
              </a:rPr>
              <a:t/>
            </a:r>
            <a:br>
              <a:rPr lang="uk-UA">
                <a:latin typeface="Calibri" pitchFamily="34" charset="0"/>
                <a:cs typeface="Calibri" pitchFamily="34" charset="0"/>
                <a:sym typeface="Calibri" pitchFamily="34" charset="0"/>
              </a:rPr>
            </a:br>
            <a:endParaRPr lang="en-US">
              <a:latin typeface="Calibri" pitchFamily="34" charset="0"/>
              <a:cs typeface="Calibri" pitchFamily="34" charset="0"/>
              <a:sym typeface="Calibri" pitchFamily="34" charset="0"/>
            </a:endParaRPr>
          </a:p>
        </p:txBody>
      </p:sp>
      <p:pic>
        <p:nvPicPr>
          <p:cNvPr id="32788" name="Google Shape;439;p9">
            <a:extLst>
              <a:ext uri="{FF2B5EF4-FFF2-40B4-BE49-F238E27FC236}">
                <a16:creationId xmlns:a16="http://schemas.microsoft.com/office/drawing/2014/main" xmlns="" id="{701FC520-933C-5DFC-A8AE-B4AB04DB7CA9}"/>
              </a:ext>
            </a:extLst>
          </p:cNvPr>
          <p:cNvPicPr preferRelativeResize="0">
            <a:picLocks noChangeAspect="1" noChangeArrowheads="1"/>
          </p:cNvPicPr>
          <p:nvPr/>
        </p:nvPicPr>
        <p:blipFill>
          <a:blip r:embed="rId5"/>
          <a:srcRect/>
          <a:stretch>
            <a:fillRect/>
          </a:stretch>
        </p:blipFill>
        <p:spPr bwMode="auto">
          <a:xfrm>
            <a:off x="0" y="1884363"/>
            <a:ext cx="2151063" cy="1381125"/>
          </a:xfrm>
          <a:prstGeom prst="rect">
            <a:avLst/>
          </a:prstGeom>
          <a:noFill/>
          <a:ln w="9525">
            <a:noFill/>
            <a:miter lim="800000"/>
            <a:headEnd/>
            <a:tailEnd/>
          </a:ln>
        </p:spPr>
      </p:pic>
      <p:pic>
        <p:nvPicPr>
          <p:cNvPr id="32789" name="Google Shape;439;p9">
            <a:extLst>
              <a:ext uri="{FF2B5EF4-FFF2-40B4-BE49-F238E27FC236}">
                <a16:creationId xmlns:a16="http://schemas.microsoft.com/office/drawing/2014/main" xmlns="" id="{22DDB99C-0B85-5A00-D063-1D596C7D2A72}"/>
              </a:ext>
            </a:extLst>
          </p:cNvPr>
          <p:cNvPicPr preferRelativeResize="0">
            <a:picLocks noChangeAspect="1" noChangeArrowheads="1"/>
          </p:cNvPicPr>
          <p:nvPr/>
        </p:nvPicPr>
        <p:blipFill>
          <a:blip r:embed="rId5"/>
          <a:srcRect/>
          <a:stretch>
            <a:fillRect/>
          </a:stretch>
        </p:blipFill>
        <p:spPr bwMode="auto">
          <a:xfrm>
            <a:off x="0" y="1871663"/>
            <a:ext cx="2151063" cy="1381125"/>
          </a:xfrm>
          <a:prstGeom prst="rect">
            <a:avLst/>
          </a:prstGeom>
          <a:noFill/>
          <a:ln w="9525">
            <a:noFill/>
            <a:miter lim="800000"/>
            <a:headEnd/>
            <a:tailEnd/>
          </a:ln>
        </p:spPr>
      </p:pic>
      <p:pic>
        <p:nvPicPr>
          <p:cNvPr id="32790" name="Google Shape;439;p9">
            <a:extLst>
              <a:ext uri="{FF2B5EF4-FFF2-40B4-BE49-F238E27FC236}">
                <a16:creationId xmlns:a16="http://schemas.microsoft.com/office/drawing/2014/main" xmlns="" id="{19E0800A-0A51-36F8-2756-365D4E02DBD1}"/>
              </a:ext>
            </a:extLst>
          </p:cNvPr>
          <p:cNvPicPr preferRelativeResize="0">
            <a:picLocks noChangeAspect="1" noChangeArrowheads="1"/>
          </p:cNvPicPr>
          <p:nvPr/>
        </p:nvPicPr>
        <p:blipFill>
          <a:blip r:embed="rId5"/>
          <a:srcRect/>
          <a:stretch>
            <a:fillRect/>
          </a:stretch>
        </p:blipFill>
        <p:spPr bwMode="auto">
          <a:xfrm>
            <a:off x="0" y="3403600"/>
            <a:ext cx="2151063" cy="1381125"/>
          </a:xfrm>
          <a:prstGeom prst="rect">
            <a:avLst/>
          </a:prstGeom>
          <a:noFill/>
          <a:ln w="9525">
            <a:noFill/>
            <a:miter lim="800000"/>
            <a:headEnd/>
            <a:tailEnd/>
          </a:ln>
        </p:spPr>
      </p:pic>
      <p:pic>
        <p:nvPicPr>
          <p:cNvPr id="32791" name="Google Shape;439;p9">
            <a:extLst>
              <a:ext uri="{FF2B5EF4-FFF2-40B4-BE49-F238E27FC236}">
                <a16:creationId xmlns:a16="http://schemas.microsoft.com/office/drawing/2014/main" xmlns="" id="{331D4E81-09BD-9F7B-73B5-49B163B9A505}"/>
              </a:ext>
            </a:extLst>
          </p:cNvPr>
          <p:cNvPicPr preferRelativeResize="0">
            <a:picLocks noChangeAspect="1" noChangeArrowheads="1"/>
          </p:cNvPicPr>
          <p:nvPr/>
        </p:nvPicPr>
        <p:blipFill>
          <a:blip r:embed="rId5"/>
          <a:srcRect/>
          <a:stretch>
            <a:fillRect/>
          </a:stretch>
        </p:blipFill>
        <p:spPr bwMode="auto">
          <a:xfrm>
            <a:off x="0" y="4957763"/>
            <a:ext cx="2151063" cy="1381125"/>
          </a:xfrm>
          <a:prstGeom prst="rect">
            <a:avLst/>
          </a:prstGeom>
          <a:noFill/>
          <a:ln w="9525">
            <a:noFill/>
            <a:miter lim="800000"/>
            <a:headEnd/>
            <a:tailEnd/>
          </a:ln>
        </p:spPr>
      </p:pic>
      <p:pic>
        <p:nvPicPr>
          <p:cNvPr id="32792" name="Google Shape;442;p9">
            <a:extLst>
              <a:ext uri="{FF2B5EF4-FFF2-40B4-BE49-F238E27FC236}">
                <a16:creationId xmlns:a16="http://schemas.microsoft.com/office/drawing/2014/main" xmlns="" id="{68926C6B-5639-3B0A-AC56-CEF2B3002AAA}"/>
              </a:ext>
            </a:extLst>
          </p:cNvPr>
          <p:cNvPicPr preferRelativeResize="0">
            <a:picLocks noChangeAspect="1" noChangeArrowheads="1"/>
          </p:cNvPicPr>
          <p:nvPr/>
        </p:nvPicPr>
        <p:blipFill>
          <a:blip r:embed="rId6"/>
          <a:srcRect/>
          <a:stretch>
            <a:fillRect/>
          </a:stretch>
        </p:blipFill>
        <p:spPr bwMode="auto">
          <a:xfrm>
            <a:off x="2178050" y="1884363"/>
            <a:ext cx="3627438" cy="1370012"/>
          </a:xfrm>
          <a:prstGeom prst="rect">
            <a:avLst/>
          </a:prstGeom>
          <a:noFill/>
          <a:ln w="9525">
            <a:noFill/>
            <a:miter lim="800000"/>
            <a:headEnd/>
            <a:tailEnd/>
          </a:ln>
        </p:spPr>
      </p:pic>
      <p:pic>
        <p:nvPicPr>
          <p:cNvPr id="32793" name="Google Shape;442;p9">
            <a:extLst>
              <a:ext uri="{FF2B5EF4-FFF2-40B4-BE49-F238E27FC236}">
                <a16:creationId xmlns:a16="http://schemas.microsoft.com/office/drawing/2014/main" xmlns="" id="{BBC22CBC-DF3A-82BC-02A3-3E5D15C36213}"/>
              </a:ext>
            </a:extLst>
          </p:cNvPr>
          <p:cNvPicPr preferRelativeResize="0">
            <a:picLocks noChangeAspect="1" noChangeArrowheads="1"/>
          </p:cNvPicPr>
          <p:nvPr/>
        </p:nvPicPr>
        <p:blipFill>
          <a:blip r:embed="rId6"/>
          <a:srcRect/>
          <a:stretch>
            <a:fillRect/>
          </a:stretch>
        </p:blipFill>
        <p:spPr bwMode="auto">
          <a:xfrm>
            <a:off x="2190750" y="1884363"/>
            <a:ext cx="3627438" cy="1370012"/>
          </a:xfrm>
          <a:prstGeom prst="rect">
            <a:avLst/>
          </a:prstGeom>
          <a:noFill/>
          <a:ln w="9525">
            <a:noFill/>
            <a:miter lim="800000"/>
            <a:headEnd/>
            <a:tailEnd/>
          </a:ln>
        </p:spPr>
      </p:pic>
      <p:pic>
        <p:nvPicPr>
          <p:cNvPr id="32794" name="Google Shape;442;p9">
            <a:extLst>
              <a:ext uri="{FF2B5EF4-FFF2-40B4-BE49-F238E27FC236}">
                <a16:creationId xmlns:a16="http://schemas.microsoft.com/office/drawing/2014/main" xmlns="" id="{ED0A2467-5B78-15AD-92A7-59664D1ACD17}"/>
              </a:ext>
            </a:extLst>
          </p:cNvPr>
          <p:cNvPicPr preferRelativeResize="0">
            <a:picLocks noChangeAspect="1" noChangeArrowheads="1"/>
          </p:cNvPicPr>
          <p:nvPr/>
        </p:nvPicPr>
        <p:blipFill>
          <a:blip r:embed="rId6"/>
          <a:srcRect/>
          <a:stretch>
            <a:fillRect/>
          </a:stretch>
        </p:blipFill>
        <p:spPr bwMode="auto">
          <a:xfrm>
            <a:off x="2297113" y="3376165"/>
            <a:ext cx="3665538" cy="1370013"/>
          </a:xfrm>
          <a:prstGeom prst="rect">
            <a:avLst/>
          </a:prstGeom>
          <a:noFill/>
          <a:ln w="9525">
            <a:noFill/>
            <a:miter lim="800000"/>
            <a:headEnd/>
            <a:tailEnd/>
          </a:ln>
        </p:spPr>
      </p:pic>
      <p:pic>
        <p:nvPicPr>
          <p:cNvPr id="32795" name="Google Shape;442;p9">
            <a:extLst>
              <a:ext uri="{FF2B5EF4-FFF2-40B4-BE49-F238E27FC236}">
                <a16:creationId xmlns:a16="http://schemas.microsoft.com/office/drawing/2014/main" xmlns="" id="{361E9671-6788-3A7C-A409-4AAAC478C6B1}"/>
              </a:ext>
            </a:extLst>
          </p:cNvPr>
          <p:cNvPicPr preferRelativeResize="0">
            <a:picLocks noChangeAspect="1" noChangeArrowheads="1"/>
          </p:cNvPicPr>
          <p:nvPr/>
        </p:nvPicPr>
        <p:blipFill>
          <a:blip r:embed="rId6"/>
          <a:srcRect/>
          <a:stretch>
            <a:fillRect/>
          </a:stretch>
        </p:blipFill>
        <p:spPr bwMode="auto">
          <a:xfrm>
            <a:off x="2195513" y="4970463"/>
            <a:ext cx="3676650" cy="1370012"/>
          </a:xfrm>
          <a:prstGeom prst="rect">
            <a:avLst/>
          </a:prstGeom>
          <a:noFill/>
          <a:ln w="9525">
            <a:noFill/>
            <a:miter lim="800000"/>
            <a:headEnd/>
            <a:tailEnd/>
          </a:ln>
        </p:spPr>
      </p:pic>
      <p:pic>
        <p:nvPicPr>
          <p:cNvPr id="32796" name="Google Shape;441;p9">
            <a:extLst>
              <a:ext uri="{FF2B5EF4-FFF2-40B4-BE49-F238E27FC236}">
                <a16:creationId xmlns:a16="http://schemas.microsoft.com/office/drawing/2014/main" xmlns="" id="{5DC9972A-BD69-0B42-1169-868AB97D8586}"/>
              </a:ext>
            </a:extLst>
          </p:cNvPr>
          <p:cNvPicPr preferRelativeResize="0">
            <a:picLocks noChangeAspect="1" noChangeArrowheads="1"/>
          </p:cNvPicPr>
          <p:nvPr/>
        </p:nvPicPr>
        <p:blipFill>
          <a:blip r:embed="rId5"/>
          <a:srcRect/>
          <a:stretch>
            <a:fillRect/>
          </a:stretch>
        </p:blipFill>
        <p:spPr bwMode="auto">
          <a:xfrm>
            <a:off x="5919788" y="3440113"/>
            <a:ext cx="2228850" cy="1355725"/>
          </a:xfrm>
          <a:prstGeom prst="rect">
            <a:avLst/>
          </a:prstGeom>
          <a:noFill/>
          <a:ln w="9525">
            <a:noFill/>
            <a:miter lim="800000"/>
            <a:headEnd/>
            <a:tailEnd/>
          </a:ln>
        </p:spPr>
      </p:pic>
      <p:pic>
        <p:nvPicPr>
          <p:cNvPr id="32797" name="Google Shape;441;p9">
            <a:extLst>
              <a:ext uri="{FF2B5EF4-FFF2-40B4-BE49-F238E27FC236}">
                <a16:creationId xmlns:a16="http://schemas.microsoft.com/office/drawing/2014/main" xmlns="" id="{7D33D78D-2AFA-0BD5-7E74-A8CE088030AE}"/>
              </a:ext>
            </a:extLst>
          </p:cNvPr>
          <p:cNvPicPr preferRelativeResize="0">
            <a:picLocks noChangeAspect="1" noChangeArrowheads="1"/>
          </p:cNvPicPr>
          <p:nvPr/>
        </p:nvPicPr>
        <p:blipFill>
          <a:blip r:embed="rId5"/>
          <a:srcRect/>
          <a:stretch>
            <a:fillRect/>
          </a:stretch>
        </p:blipFill>
        <p:spPr bwMode="auto">
          <a:xfrm>
            <a:off x="5932488" y="4968875"/>
            <a:ext cx="2228850" cy="1355725"/>
          </a:xfrm>
          <a:prstGeom prst="rect">
            <a:avLst/>
          </a:prstGeom>
          <a:noFill/>
          <a:ln w="9525">
            <a:noFill/>
            <a:miter lim="800000"/>
            <a:headEnd/>
            <a:tailEnd/>
          </a:ln>
        </p:spPr>
      </p:pic>
      <p:pic>
        <p:nvPicPr>
          <p:cNvPr id="32798" name="Google Shape;440;p9">
            <a:extLst>
              <a:ext uri="{FF2B5EF4-FFF2-40B4-BE49-F238E27FC236}">
                <a16:creationId xmlns:a16="http://schemas.microsoft.com/office/drawing/2014/main" xmlns="" id="{B9DA0BFC-23A1-A63D-8F7A-A2BBBEF6CA35}"/>
              </a:ext>
            </a:extLst>
          </p:cNvPr>
          <p:cNvPicPr preferRelativeResize="0">
            <a:picLocks noChangeAspect="1" noChangeArrowheads="1"/>
          </p:cNvPicPr>
          <p:nvPr/>
        </p:nvPicPr>
        <p:blipFill>
          <a:blip r:embed="rId5"/>
          <a:srcRect/>
          <a:stretch>
            <a:fillRect/>
          </a:stretch>
        </p:blipFill>
        <p:spPr bwMode="auto">
          <a:xfrm>
            <a:off x="8210550" y="3467100"/>
            <a:ext cx="2228850" cy="1316038"/>
          </a:xfrm>
          <a:prstGeom prst="rect">
            <a:avLst/>
          </a:prstGeom>
          <a:noFill/>
          <a:ln w="9525">
            <a:noFill/>
            <a:miter lim="800000"/>
            <a:headEnd/>
            <a:tailEnd/>
          </a:ln>
        </p:spPr>
      </p:pic>
      <p:pic>
        <p:nvPicPr>
          <p:cNvPr id="32799" name="Google Shape;440;p9">
            <a:extLst>
              <a:ext uri="{FF2B5EF4-FFF2-40B4-BE49-F238E27FC236}">
                <a16:creationId xmlns:a16="http://schemas.microsoft.com/office/drawing/2014/main" xmlns="" id="{6B9BEAE2-59B6-D8E5-248D-638F9C8C8E09}"/>
              </a:ext>
            </a:extLst>
          </p:cNvPr>
          <p:cNvPicPr preferRelativeResize="0">
            <a:picLocks noChangeAspect="1" noChangeArrowheads="1"/>
          </p:cNvPicPr>
          <p:nvPr/>
        </p:nvPicPr>
        <p:blipFill>
          <a:blip r:embed="rId5"/>
          <a:srcRect/>
          <a:stretch>
            <a:fillRect/>
          </a:stretch>
        </p:blipFill>
        <p:spPr bwMode="auto">
          <a:xfrm>
            <a:off x="8210550" y="4957763"/>
            <a:ext cx="2228850" cy="1316037"/>
          </a:xfrm>
          <a:prstGeom prst="rect">
            <a:avLst/>
          </a:prstGeom>
          <a:noFill/>
          <a:ln w="9525">
            <a:noFill/>
            <a:miter lim="800000"/>
            <a:headEnd/>
            <a:tailEnd/>
          </a:ln>
        </p:spPr>
      </p:pic>
      <p:sp>
        <p:nvSpPr>
          <p:cNvPr id="32800" name="Rectangle 86">
            <a:extLst>
              <a:ext uri="{FF2B5EF4-FFF2-40B4-BE49-F238E27FC236}">
                <a16:creationId xmlns:a16="http://schemas.microsoft.com/office/drawing/2014/main" xmlns="" id="{E7ABDB07-A1E2-365B-50BF-EC4DD033A48E}"/>
              </a:ext>
            </a:extLst>
          </p:cNvPr>
          <p:cNvSpPr>
            <a:spLocks noChangeArrowheads="1"/>
          </p:cNvSpPr>
          <p:nvPr/>
        </p:nvSpPr>
        <p:spPr bwMode="auto">
          <a:xfrm>
            <a:off x="177800" y="1980317"/>
            <a:ext cx="1866900" cy="1200329"/>
          </a:xfrm>
          <a:prstGeom prst="rect">
            <a:avLst/>
          </a:prstGeom>
          <a:noFill/>
          <a:ln w="9525">
            <a:noFill/>
            <a:miter lim="800000"/>
            <a:headEnd/>
            <a:tailEnd/>
          </a:ln>
        </p:spPr>
        <p:txBody>
          <a:bodyPr anchor="ctr">
            <a:spAutoFit/>
          </a:bodyPr>
          <a:lstStyle/>
          <a:p>
            <a:pPr algn="ctr"/>
            <a:r>
              <a:rPr lang="uk-UA" sz="1200" dirty="0">
                <a:latin typeface="Times New Roman" panose="02020603050405020304" pitchFamily="18" charset="0"/>
                <a:cs typeface="Times New Roman" panose="02020603050405020304" pitchFamily="18" charset="0"/>
              </a:rPr>
              <a:t>Каїрська </a:t>
            </a:r>
            <a:r>
              <a:rPr lang="uk-UA" sz="1200" dirty="0" smtClean="0">
                <a:latin typeface="Times New Roman" panose="02020603050405020304" pitchFamily="18" charset="0"/>
                <a:cs typeface="Times New Roman" panose="02020603050405020304" pitchFamily="18" charset="0"/>
              </a:rPr>
              <a:t>філія ОЗО </a:t>
            </a:r>
            <a:r>
              <a:rPr lang="uk-UA" sz="1200" dirty="0">
                <a:latin typeface="Times New Roman" panose="02020603050405020304" pitchFamily="18" charset="0"/>
                <a:cs typeface="Times New Roman" panose="02020603050405020304" pitchFamily="18" charset="0"/>
              </a:rPr>
              <a:t>«Курісовський ліцей» з дошкільним відділенням Курісовської сільської  ради Березівського району Одеської області</a:t>
            </a:r>
            <a:r>
              <a:rPr lang="ru-RU" sz="1200" dirty="0">
                <a:latin typeface="Times New Roman" panose="02020603050405020304" pitchFamily="18" charset="0"/>
                <a:cs typeface="Times New Roman" panose="02020603050405020304" pitchFamily="18" charset="0"/>
              </a:rPr>
              <a:t> </a:t>
            </a:r>
          </a:p>
        </p:txBody>
      </p:sp>
      <p:sp>
        <p:nvSpPr>
          <p:cNvPr id="32801" name="Rectangle 87">
            <a:extLst>
              <a:ext uri="{FF2B5EF4-FFF2-40B4-BE49-F238E27FC236}">
                <a16:creationId xmlns:a16="http://schemas.microsoft.com/office/drawing/2014/main" xmlns="" id="{D3977ED1-FE6B-BDC9-2BEA-AEF0778E1188}"/>
              </a:ext>
            </a:extLst>
          </p:cNvPr>
          <p:cNvSpPr>
            <a:spLocks noChangeArrowheads="1"/>
          </p:cNvSpPr>
          <p:nvPr/>
        </p:nvSpPr>
        <p:spPr bwMode="auto">
          <a:xfrm>
            <a:off x="2284412" y="2068502"/>
            <a:ext cx="3459163" cy="954107"/>
          </a:xfrm>
          <a:prstGeom prst="rect">
            <a:avLst/>
          </a:prstGeom>
          <a:noFill/>
          <a:ln w="9525">
            <a:noFill/>
            <a:miter lim="800000"/>
            <a:headEnd/>
            <a:tailEnd/>
          </a:ln>
        </p:spPr>
        <p:txBody>
          <a:bodyPr wrap="square" anchor="ctr">
            <a:spAutoFit/>
          </a:bodyPr>
          <a:lstStyle/>
          <a:p>
            <a:pPr algn="ctr"/>
            <a:r>
              <a:rPr lang="uk-UA" sz="1100" dirty="0">
                <a:latin typeface="Times New Roman" pitchFamily="18" charset="0"/>
                <a:cs typeface="Times New Roman" pitchFamily="18" charset="0"/>
              </a:rPr>
              <a:t>Надання освітніх послуг</a:t>
            </a:r>
            <a:r>
              <a:rPr lang="uk-UA" sz="1100" dirty="0" smtClean="0">
                <a:latin typeface="Times New Roman" pitchFamily="18" charset="0"/>
                <a:cs typeface="Times New Roman" pitchFamily="18" charset="0"/>
              </a:rPr>
              <a:t>. Психолого-педагогічний </a:t>
            </a:r>
            <a:r>
              <a:rPr lang="uk-UA" sz="1100" dirty="0">
                <a:latin typeface="Times New Roman" pitchFamily="18" charset="0"/>
                <a:cs typeface="Times New Roman" pitchFamily="18" charset="0"/>
              </a:rPr>
              <a:t>супровід учнів та дошкільнят. Безкоштовне харчування. Організація перевезення учнів (шкільний автобус).Охоплення позакласною роботою (гуртки). Онлайн-навчання та дистанційні освітні ресурси.</a:t>
            </a:r>
            <a:r>
              <a:rPr lang="uk-UA" sz="1200" dirty="0">
                <a:latin typeface="Times New Roman" pitchFamily="18" charset="0"/>
                <a:cs typeface="Times New Roman" pitchFamily="18" charset="0"/>
              </a:rPr>
              <a:t>.</a:t>
            </a:r>
          </a:p>
        </p:txBody>
      </p:sp>
      <p:sp>
        <p:nvSpPr>
          <p:cNvPr id="32802" name="Rectangle 88">
            <a:extLst>
              <a:ext uri="{FF2B5EF4-FFF2-40B4-BE49-F238E27FC236}">
                <a16:creationId xmlns:a16="http://schemas.microsoft.com/office/drawing/2014/main" xmlns="" id="{FB7FC93C-0C56-F14B-588F-356D8EBED0E8}"/>
              </a:ext>
            </a:extLst>
          </p:cNvPr>
          <p:cNvSpPr>
            <a:spLocks noChangeArrowheads="1"/>
          </p:cNvSpPr>
          <p:nvPr/>
        </p:nvSpPr>
        <p:spPr bwMode="auto">
          <a:xfrm>
            <a:off x="5924550" y="2169745"/>
            <a:ext cx="2246313" cy="830997"/>
          </a:xfrm>
          <a:prstGeom prst="rect">
            <a:avLst/>
          </a:prstGeom>
          <a:noFill/>
          <a:ln w="9525">
            <a:noFill/>
            <a:miter lim="800000"/>
            <a:headEnd/>
            <a:tailEnd/>
          </a:ln>
        </p:spPr>
        <p:txBody>
          <a:bodyPr anchor="ctr">
            <a:spAutoFit/>
          </a:bodyPr>
          <a:lstStyle/>
          <a:p>
            <a:pPr algn="ctr"/>
            <a:r>
              <a:rPr lang="uk-UA" sz="1200" dirty="0">
                <a:latin typeface="Times New Roman" panose="02020603050405020304" pitchFamily="18" charset="0"/>
                <a:cs typeface="Times New Roman" panose="02020603050405020304" pitchFamily="18" charset="0"/>
              </a:rPr>
              <a:t>Україна, 67514 </a:t>
            </a:r>
          </a:p>
          <a:p>
            <a:pPr algn="ctr"/>
            <a:r>
              <a:rPr lang="uk-UA" sz="1200" dirty="0">
                <a:latin typeface="Times New Roman" panose="02020603050405020304" pitchFamily="18" charset="0"/>
                <a:cs typeface="Times New Roman" panose="02020603050405020304" pitchFamily="18" charset="0"/>
              </a:rPr>
              <a:t>Одеська область, Березівський район, село </a:t>
            </a:r>
            <a:r>
              <a:rPr lang="uk-UA" sz="1200" dirty="0" err="1">
                <a:latin typeface="Times New Roman" panose="02020603050405020304" pitchFamily="18" charset="0"/>
                <a:cs typeface="Times New Roman" panose="02020603050405020304" pitchFamily="18" charset="0"/>
              </a:rPr>
              <a:t>Каїри</a:t>
            </a:r>
            <a:r>
              <a:rPr lang="uk-UA" sz="1200" dirty="0">
                <a:latin typeface="Times New Roman" panose="02020603050405020304" pitchFamily="18" charset="0"/>
                <a:cs typeface="Times New Roman" panose="02020603050405020304" pitchFamily="18" charset="0"/>
              </a:rPr>
              <a:t>, вулиця Центральна буд.28</a:t>
            </a:r>
          </a:p>
        </p:txBody>
      </p:sp>
      <p:sp>
        <p:nvSpPr>
          <p:cNvPr id="32803" name="Rectangle 89">
            <a:extLst>
              <a:ext uri="{FF2B5EF4-FFF2-40B4-BE49-F238E27FC236}">
                <a16:creationId xmlns:a16="http://schemas.microsoft.com/office/drawing/2014/main" xmlns="" id="{F655A344-83BE-DD6A-BED9-C44823CCD3F7}"/>
              </a:ext>
            </a:extLst>
          </p:cNvPr>
          <p:cNvSpPr>
            <a:spLocks noChangeArrowheads="1"/>
          </p:cNvSpPr>
          <p:nvPr/>
        </p:nvSpPr>
        <p:spPr bwMode="auto">
          <a:xfrm>
            <a:off x="8305800" y="2328863"/>
            <a:ext cx="2133600" cy="304800"/>
          </a:xfrm>
          <a:prstGeom prst="rect">
            <a:avLst/>
          </a:prstGeom>
          <a:noFill/>
          <a:ln w="9525">
            <a:noFill/>
            <a:miter lim="800000"/>
            <a:headEnd/>
            <a:tailEnd/>
          </a:ln>
        </p:spPr>
        <p:txBody>
          <a:bodyPr anchor="ctr">
            <a:spAutoFit/>
          </a:bodyPr>
          <a:lstStyle/>
          <a:p>
            <a:pPr algn="ctr"/>
            <a:r>
              <a:rPr lang="uk-UA" dirty="0"/>
              <a:t>+</a:t>
            </a:r>
            <a:r>
              <a:rPr lang="uk-UA" dirty="0">
                <a:latin typeface="Times New Roman" pitchFamily="18" charset="0"/>
                <a:cs typeface="Times New Roman" pitchFamily="18" charset="0"/>
              </a:rPr>
              <a:t>380970647883</a:t>
            </a:r>
            <a:r>
              <a:rPr lang="ru-RU" dirty="0"/>
              <a:t> </a:t>
            </a:r>
          </a:p>
        </p:txBody>
      </p:sp>
      <p:sp>
        <p:nvSpPr>
          <p:cNvPr id="32804" name="Rectangle 90">
            <a:extLst>
              <a:ext uri="{FF2B5EF4-FFF2-40B4-BE49-F238E27FC236}">
                <a16:creationId xmlns:a16="http://schemas.microsoft.com/office/drawing/2014/main" xmlns="" id="{1D1723CC-2CF6-18CD-97EA-F3210315C2F3}"/>
              </a:ext>
            </a:extLst>
          </p:cNvPr>
          <p:cNvSpPr>
            <a:spLocks noChangeArrowheads="1"/>
          </p:cNvSpPr>
          <p:nvPr/>
        </p:nvSpPr>
        <p:spPr bwMode="auto">
          <a:xfrm>
            <a:off x="0" y="3572045"/>
            <a:ext cx="2222500" cy="1015663"/>
          </a:xfrm>
          <a:prstGeom prst="rect">
            <a:avLst/>
          </a:prstGeom>
          <a:noFill/>
          <a:ln w="9525">
            <a:noFill/>
            <a:miter lim="800000"/>
            <a:headEnd/>
            <a:tailEnd/>
          </a:ln>
        </p:spPr>
        <p:txBody>
          <a:bodyPr anchor="ctr">
            <a:spAutoFit/>
          </a:bodyPr>
          <a:lstStyle/>
          <a:p>
            <a:pPr algn="ctr"/>
            <a:r>
              <a:rPr lang="uk-UA" sz="1200" dirty="0">
                <a:latin typeface="Times New Roman" panose="02020603050405020304" pitchFamily="18" charset="0"/>
                <a:cs typeface="Times New Roman" panose="02020603050405020304" pitchFamily="18" charset="0"/>
              </a:rPr>
              <a:t>Заклад дошкільної освіти (ясла-садок) «Джерельце» </a:t>
            </a:r>
            <a:r>
              <a:rPr lang="uk-UA" sz="1200" dirty="0" err="1">
                <a:latin typeface="Times New Roman" panose="02020603050405020304" pitchFamily="18" charset="0"/>
                <a:cs typeface="Times New Roman" panose="02020603050405020304" pitchFamily="18" charset="0"/>
              </a:rPr>
              <a:t>Курісовської</a:t>
            </a:r>
            <a:r>
              <a:rPr lang="uk-UA" sz="1200" dirty="0">
                <a:latin typeface="Times New Roman" panose="02020603050405020304" pitchFamily="18" charset="0"/>
                <a:cs typeface="Times New Roman" panose="02020603050405020304" pitchFamily="18" charset="0"/>
              </a:rPr>
              <a:t> сільської ради Березівського району Одеської області</a:t>
            </a:r>
          </a:p>
        </p:txBody>
      </p:sp>
      <p:sp>
        <p:nvSpPr>
          <p:cNvPr id="32805" name="Rectangle 91">
            <a:extLst>
              <a:ext uri="{FF2B5EF4-FFF2-40B4-BE49-F238E27FC236}">
                <a16:creationId xmlns:a16="http://schemas.microsoft.com/office/drawing/2014/main" xmlns="" id="{F471698A-4907-ABCC-BC60-BBF7E3D9F4FB}"/>
              </a:ext>
            </a:extLst>
          </p:cNvPr>
          <p:cNvSpPr>
            <a:spLocks noChangeArrowheads="1"/>
          </p:cNvSpPr>
          <p:nvPr/>
        </p:nvSpPr>
        <p:spPr bwMode="auto">
          <a:xfrm>
            <a:off x="2346325" y="3668604"/>
            <a:ext cx="3405187" cy="646331"/>
          </a:xfrm>
          <a:prstGeom prst="rect">
            <a:avLst/>
          </a:prstGeom>
          <a:noFill/>
          <a:ln w="9525">
            <a:noFill/>
            <a:miter lim="800000"/>
            <a:headEnd/>
            <a:tailEnd/>
          </a:ln>
        </p:spPr>
        <p:txBody>
          <a:bodyPr anchor="ctr">
            <a:spAutoFit/>
          </a:bodyPr>
          <a:lstStyle/>
          <a:p>
            <a:pPr algn="ctr"/>
            <a:r>
              <a:rPr lang="uk-UA" sz="1200" dirty="0">
                <a:latin typeface="Times New Roman" panose="02020603050405020304" pitchFamily="18" charset="0"/>
                <a:cs typeface="Times New Roman" panose="02020603050405020304" pitchFamily="18" charset="0"/>
              </a:rPr>
              <a:t>Охоплення дітей дошкільною освітою. Консультації логопеда та надання </a:t>
            </a:r>
            <a:r>
              <a:rPr lang="uk-UA" sz="1200" dirty="0" err="1" smtClean="0">
                <a:latin typeface="Times New Roman" panose="02020603050405020304" pitchFamily="18" charset="0"/>
                <a:cs typeface="Times New Roman" panose="02020603050405020304" pitchFamily="18" charset="0"/>
              </a:rPr>
              <a:t>логопедично</a:t>
            </a:r>
            <a:r>
              <a:rPr lang="uk-UA" sz="1200" dirty="0" smtClean="0">
                <a:latin typeface="Times New Roman" panose="02020603050405020304" pitchFamily="18" charset="0"/>
                <a:cs typeface="Times New Roman" panose="02020603050405020304" pitchFamily="18" charset="0"/>
              </a:rPr>
              <a:t> </a:t>
            </a:r>
            <a:r>
              <a:rPr lang="uk-UA" sz="1200" dirty="0" err="1" smtClean="0">
                <a:latin typeface="Times New Roman" panose="02020603050405020304" pitchFamily="18" charset="0"/>
                <a:cs typeface="Times New Roman" panose="02020603050405020304" pitchFamily="18" charset="0"/>
              </a:rPr>
              <a:t>-</a:t>
            </a:r>
            <a:r>
              <a:rPr lang="uk-UA" sz="1200" dirty="0" err="1">
                <a:latin typeface="Times New Roman" panose="02020603050405020304" pitchFamily="18" charset="0"/>
                <a:cs typeface="Times New Roman" panose="02020603050405020304" pitchFamily="18" charset="0"/>
              </a:rPr>
              <a:t>корекційних</a:t>
            </a:r>
            <a:r>
              <a:rPr lang="uk-UA" sz="1200" dirty="0">
                <a:latin typeface="Times New Roman" panose="02020603050405020304" pitchFamily="18" charset="0"/>
                <a:cs typeface="Times New Roman" panose="02020603050405020304" pitchFamily="18" charset="0"/>
              </a:rPr>
              <a:t> занять дошкільникам</a:t>
            </a:r>
          </a:p>
        </p:txBody>
      </p:sp>
      <p:sp>
        <p:nvSpPr>
          <p:cNvPr id="32806" name="Rectangle 92">
            <a:extLst>
              <a:ext uri="{FF2B5EF4-FFF2-40B4-BE49-F238E27FC236}">
                <a16:creationId xmlns:a16="http://schemas.microsoft.com/office/drawing/2014/main" xmlns="" id="{F3E37D60-DCD4-FC3F-FBF4-5EF8A7948F22}"/>
              </a:ext>
            </a:extLst>
          </p:cNvPr>
          <p:cNvSpPr>
            <a:spLocks noChangeArrowheads="1"/>
          </p:cNvSpPr>
          <p:nvPr/>
        </p:nvSpPr>
        <p:spPr bwMode="auto">
          <a:xfrm>
            <a:off x="6034088" y="3571250"/>
            <a:ext cx="2081212" cy="1015663"/>
          </a:xfrm>
          <a:prstGeom prst="rect">
            <a:avLst/>
          </a:prstGeom>
          <a:noFill/>
          <a:ln w="9525">
            <a:noFill/>
            <a:miter lim="800000"/>
            <a:headEnd/>
            <a:tailEnd/>
          </a:ln>
        </p:spPr>
        <p:txBody>
          <a:bodyPr anchor="ctr">
            <a:spAutoFit/>
          </a:bodyPr>
          <a:lstStyle/>
          <a:p>
            <a:pPr algn="ctr"/>
            <a:r>
              <a:rPr lang="uk-UA" sz="1200" dirty="0">
                <a:latin typeface="Times New Roman" panose="02020603050405020304" pitchFamily="18" charset="0"/>
                <a:cs typeface="Times New Roman" panose="02020603050405020304" pitchFamily="18" charset="0"/>
              </a:rPr>
              <a:t>Україна, 67512, </a:t>
            </a:r>
          </a:p>
          <a:p>
            <a:pPr algn="ctr"/>
            <a:r>
              <a:rPr lang="uk-UA" sz="1200" dirty="0">
                <a:latin typeface="Times New Roman" panose="02020603050405020304" pitchFamily="18" charset="0"/>
                <a:cs typeface="Times New Roman" panose="02020603050405020304" pitchFamily="18" charset="0"/>
              </a:rPr>
              <a:t>Одеська область, Березівський район</a:t>
            </a:r>
          </a:p>
          <a:p>
            <a:pPr algn="ctr"/>
            <a:r>
              <a:rPr lang="uk-UA" sz="1200" dirty="0">
                <a:latin typeface="Times New Roman" panose="02020603050405020304" pitchFamily="18" charset="0"/>
                <a:cs typeface="Times New Roman" panose="02020603050405020304" pitchFamily="18" charset="0"/>
              </a:rPr>
              <a:t> село </a:t>
            </a:r>
            <a:r>
              <a:rPr lang="uk-UA" sz="1200" dirty="0" err="1">
                <a:latin typeface="Times New Roman" panose="02020603050405020304" pitchFamily="18" charset="0"/>
                <a:cs typeface="Times New Roman" panose="02020603050405020304" pitchFamily="18" charset="0"/>
              </a:rPr>
              <a:t>Курісове</a:t>
            </a:r>
            <a:r>
              <a:rPr lang="uk-UA" sz="1200" dirty="0">
                <a:latin typeface="Times New Roman" panose="02020603050405020304" pitchFamily="18" charset="0"/>
                <a:cs typeface="Times New Roman" panose="02020603050405020304" pitchFamily="18" charset="0"/>
              </a:rPr>
              <a:t>, вулиця Партизанської слави, 26</a:t>
            </a:r>
            <a:r>
              <a:rPr lang="ru-RU" sz="1200" dirty="0">
                <a:latin typeface="Times New Roman" panose="02020603050405020304" pitchFamily="18" charset="0"/>
                <a:cs typeface="Times New Roman" panose="02020603050405020304" pitchFamily="18" charset="0"/>
              </a:rPr>
              <a:t> </a:t>
            </a:r>
          </a:p>
        </p:txBody>
      </p:sp>
      <p:sp>
        <p:nvSpPr>
          <p:cNvPr id="32807" name="Rectangle 93">
            <a:extLst>
              <a:ext uri="{FF2B5EF4-FFF2-40B4-BE49-F238E27FC236}">
                <a16:creationId xmlns:a16="http://schemas.microsoft.com/office/drawing/2014/main" xmlns="" id="{79ABE254-45C2-C9B7-A698-CE626B14455F}"/>
              </a:ext>
            </a:extLst>
          </p:cNvPr>
          <p:cNvSpPr>
            <a:spLocks noChangeArrowheads="1"/>
          </p:cNvSpPr>
          <p:nvPr/>
        </p:nvSpPr>
        <p:spPr bwMode="auto">
          <a:xfrm>
            <a:off x="8620125" y="3921125"/>
            <a:ext cx="1604963" cy="304800"/>
          </a:xfrm>
          <a:prstGeom prst="rect">
            <a:avLst/>
          </a:prstGeom>
          <a:noFill/>
          <a:ln w="9525">
            <a:noFill/>
            <a:miter lim="800000"/>
            <a:headEnd/>
            <a:tailEnd/>
          </a:ln>
        </p:spPr>
        <p:txBody>
          <a:bodyPr anchor="ctr">
            <a:spAutoFit/>
          </a:bodyPr>
          <a:lstStyle/>
          <a:p>
            <a:r>
              <a:rPr lang="uk-UA" dirty="0"/>
              <a:t>+</a:t>
            </a:r>
            <a:r>
              <a:rPr lang="uk-UA" dirty="0">
                <a:latin typeface="Times New Roman" pitchFamily="18" charset="0"/>
                <a:cs typeface="Times New Roman" pitchFamily="18" charset="0"/>
              </a:rPr>
              <a:t>380973194511</a:t>
            </a:r>
            <a:r>
              <a:rPr lang="ru-RU" dirty="0"/>
              <a:t> </a:t>
            </a:r>
          </a:p>
        </p:txBody>
      </p:sp>
      <p:sp>
        <p:nvSpPr>
          <p:cNvPr id="32808" name="Rectangle 94">
            <a:extLst>
              <a:ext uri="{FF2B5EF4-FFF2-40B4-BE49-F238E27FC236}">
                <a16:creationId xmlns:a16="http://schemas.microsoft.com/office/drawing/2014/main" xmlns="" id="{632399E8-B98B-E3C1-D205-84ADA72225DD}"/>
              </a:ext>
            </a:extLst>
          </p:cNvPr>
          <p:cNvSpPr>
            <a:spLocks noChangeArrowheads="1"/>
          </p:cNvSpPr>
          <p:nvPr/>
        </p:nvSpPr>
        <p:spPr bwMode="auto">
          <a:xfrm>
            <a:off x="0" y="5142874"/>
            <a:ext cx="2152650" cy="1015663"/>
          </a:xfrm>
          <a:prstGeom prst="rect">
            <a:avLst/>
          </a:prstGeom>
          <a:noFill/>
          <a:ln w="9525">
            <a:noFill/>
            <a:miter lim="800000"/>
            <a:headEnd/>
            <a:tailEnd/>
          </a:ln>
        </p:spPr>
        <p:txBody>
          <a:bodyPr anchor="ctr">
            <a:spAutoFit/>
          </a:bodyPr>
          <a:lstStyle/>
          <a:p>
            <a:pPr algn="ctr"/>
            <a:r>
              <a:rPr lang="uk-UA" sz="1200" dirty="0">
                <a:latin typeface="Times New Roman" panose="02020603050405020304" pitchFamily="18" charset="0"/>
                <a:cs typeface="Times New Roman" panose="02020603050405020304" pitchFamily="18" charset="0"/>
              </a:rPr>
              <a:t>Заклад дошкільної освіти (ясла-садок) «Радість» </a:t>
            </a:r>
            <a:r>
              <a:rPr lang="uk-UA" sz="1200" dirty="0" err="1">
                <a:latin typeface="Times New Roman" panose="02020603050405020304" pitchFamily="18" charset="0"/>
                <a:cs typeface="Times New Roman" panose="02020603050405020304" pitchFamily="18" charset="0"/>
              </a:rPr>
              <a:t>Курісовської</a:t>
            </a:r>
            <a:r>
              <a:rPr lang="uk-UA" sz="1200" dirty="0">
                <a:latin typeface="Times New Roman" panose="02020603050405020304" pitchFamily="18" charset="0"/>
                <a:cs typeface="Times New Roman" panose="02020603050405020304" pitchFamily="18" charset="0"/>
              </a:rPr>
              <a:t> сільської ради Березівського району Одеської області</a:t>
            </a:r>
          </a:p>
        </p:txBody>
      </p:sp>
      <p:sp>
        <p:nvSpPr>
          <p:cNvPr id="32809" name="Rectangle 95">
            <a:extLst>
              <a:ext uri="{FF2B5EF4-FFF2-40B4-BE49-F238E27FC236}">
                <a16:creationId xmlns:a16="http://schemas.microsoft.com/office/drawing/2014/main" xmlns="" id="{171CFDC4-E577-9F77-68B9-0FE3F00EEF2A}"/>
              </a:ext>
            </a:extLst>
          </p:cNvPr>
          <p:cNvSpPr>
            <a:spLocks noChangeArrowheads="1"/>
          </p:cNvSpPr>
          <p:nvPr/>
        </p:nvSpPr>
        <p:spPr bwMode="auto">
          <a:xfrm>
            <a:off x="2297113" y="5277535"/>
            <a:ext cx="3486150" cy="646331"/>
          </a:xfrm>
          <a:prstGeom prst="rect">
            <a:avLst/>
          </a:prstGeom>
          <a:noFill/>
          <a:ln w="9525">
            <a:noFill/>
            <a:miter lim="800000"/>
            <a:headEnd/>
            <a:tailEnd/>
          </a:ln>
        </p:spPr>
        <p:txBody>
          <a:bodyPr anchor="ctr">
            <a:spAutoFit/>
          </a:bodyPr>
          <a:lstStyle/>
          <a:p>
            <a:pPr algn="ctr"/>
            <a:r>
              <a:rPr lang="uk-UA" sz="1200" dirty="0">
                <a:latin typeface="Times New Roman" panose="02020603050405020304" pitchFamily="18" charset="0"/>
                <a:cs typeface="Times New Roman" panose="02020603050405020304" pitchFamily="18" charset="0"/>
              </a:rPr>
              <a:t>Охоплення дітей дошкільною освітою. Консультації логопеда та надання </a:t>
            </a:r>
            <a:r>
              <a:rPr lang="uk-UA" sz="1200" dirty="0" err="1" smtClean="0">
                <a:latin typeface="Times New Roman" panose="02020603050405020304" pitchFamily="18" charset="0"/>
                <a:cs typeface="Times New Roman" panose="02020603050405020304" pitchFamily="18" charset="0"/>
              </a:rPr>
              <a:t>логопедично</a:t>
            </a:r>
            <a:r>
              <a:rPr lang="uk-UA" sz="1200" dirty="0" smtClean="0">
                <a:latin typeface="Times New Roman" panose="02020603050405020304" pitchFamily="18" charset="0"/>
                <a:cs typeface="Times New Roman" panose="02020603050405020304" pitchFamily="18" charset="0"/>
              </a:rPr>
              <a:t> - </a:t>
            </a:r>
            <a:r>
              <a:rPr lang="uk-UA" sz="1200" dirty="0">
                <a:latin typeface="Times New Roman" panose="02020603050405020304" pitchFamily="18" charset="0"/>
                <a:cs typeface="Times New Roman" panose="02020603050405020304" pitchFamily="18" charset="0"/>
              </a:rPr>
              <a:t>корекційних занять дошкільникам.</a:t>
            </a:r>
            <a:r>
              <a:rPr lang="ru-RU" sz="1200" dirty="0">
                <a:latin typeface="Times New Roman" panose="02020603050405020304" pitchFamily="18" charset="0"/>
                <a:cs typeface="Times New Roman" panose="02020603050405020304" pitchFamily="18" charset="0"/>
              </a:rPr>
              <a:t> </a:t>
            </a:r>
          </a:p>
        </p:txBody>
      </p:sp>
      <p:sp>
        <p:nvSpPr>
          <p:cNvPr id="32810" name="Rectangle 96">
            <a:extLst>
              <a:ext uri="{FF2B5EF4-FFF2-40B4-BE49-F238E27FC236}">
                <a16:creationId xmlns:a16="http://schemas.microsoft.com/office/drawing/2014/main" xmlns="" id="{023A87AE-C108-FE3C-A5A5-2CA6EA4EF928}"/>
              </a:ext>
            </a:extLst>
          </p:cNvPr>
          <p:cNvSpPr>
            <a:spLocks noChangeArrowheads="1"/>
          </p:cNvSpPr>
          <p:nvPr/>
        </p:nvSpPr>
        <p:spPr bwMode="auto">
          <a:xfrm>
            <a:off x="6027738" y="5087938"/>
            <a:ext cx="2119312" cy="1084262"/>
          </a:xfrm>
          <a:prstGeom prst="rect">
            <a:avLst/>
          </a:prstGeom>
          <a:noFill/>
          <a:ln w="9525">
            <a:noFill/>
            <a:miter lim="800000"/>
            <a:headEnd/>
            <a:tailEnd/>
          </a:ln>
        </p:spPr>
        <p:txBody>
          <a:bodyPr anchor="ctr">
            <a:spAutoFit/>
          </a:bodyPr>
          <a:lstStyle/>
          <a:p>
            <a:pPr algn="ctr"/>
            <a:r>
              <a:rPr lang="uk-UA" sz="1300" dirty="0">
                <a:latin typeface="Times New Roman" pitchFamily="18" charset="0"/>
                <a:cs typeface="Times New Roman" pitchFamily="18" charset="0"/>
              </a:rPr>
              <a:t>Україна 67554,</a:t>
            </a:r>
          </a:p>
          <a:p>
            <a:pPr algn="ctr"/>
            <a:r>
              <a:rPr lang="uk-UA" sz="1300" dirty="0">
                <a:latin typeface="Times New Roman" pitchFamily="18" charset="0"/>
                <a:cs typeface="Times New Roman" pitchFamily="18" charset="0"/>
              </a:rPr>
              <a:t>Одеського району, Одеської області, </a:t>
            </a:r>
            <a:endParaRPr lang="ru-RU" sz="1300" dirty="0">
              <a:latin typeface="Times New Roman" pitchFamily="18" charset="0"/>
              <a:cs typeface="Times New Roman" pitchFamily="18" charset="0"/>
            </a:endParaRPr>
          </a:p>
          <a:p>
            <a:pPr algn="ctr"/>
            <a:r>
              <a:rPr lang="uk-UA" sz="1300" dirty="0">
                <a:latin typeface="Times New Roman" pitchFamily="18" charset="0"/>
                <a:cs typeface="Times New Roman" pitchFamily="18" charset="0"/>
              </a:rPr>
              <a:t>село Сербка, </a:t>
            </a:r>
          </a:p>
          <a:p>
            <a:pPr algn="ctr"/>
            <a:r>
              <a:rPr lang="uk-UA" sz="1300" dirty="0">
                <a:latin typeface="Times New Roman" pitchFamily="18" charset="0"/>
                <a:cs typeface="Times New Roman" pitchFamily="18" charset="0"/>
              </a:rPr>
              <a:t>вул. Центральна 63-А</a:t>
            </a:r>
          </a:p>
        </p:txBody>
      </p:sp>
      <p:sp>
        <p:nvSpPr>
          <p:cNvPr id="32811" name="Rectangle 97">
            <a:extLst>
              <a:ext uri="{FF2B5EF4-FFF2-40B4-BE49-F238E27FC236}">
                <a16:creationId xmlns:a16="http://schemas.microsoft.com/office/drawing/2014/main" xmlns="" id="{3600D50B-938D-2E66-A91A-60F767D94D2F}"/>
              </a:ext>
            </a:extLst>
          </p:cNvPr>
          <p:cNvSpPr>
            <a:spLocks noChangeArrowheads="1"/>
          </p:cNvSpPr>
          <p:nvPr/>
        </p:nvSpPr>
        <p:spPr bwMode="auto">
          <a:xfrm>
            <a:off x="8343900" y="5392738"/>
            <a:ext cx="2095500" cy="304800"/>
          </a:xfrm>
          <a:prstGeom prst="rect">
            <a:avLst/>
          </a:prstGeom>
          <a:noFill/>
          <a:ln w="9525">
            <a:noFill/>
            <a:miter lim="800000"/>
            <a:headEnd/>
            <a:tailEnd/>
          </a:ln>
        </p:spPr>
        <p:txBody>
          <a:bodyPr anchor="ctr">
            <a:spAutoFit/>
          </a:bodyPr>
          <a:lstStyle/>
          <a:p>
            <a:pPr algn="ctr"/>
            <a:r>
              <a:rPr lang="uk-UA" dirty="0"/>
              <a:t>+</a:t>
            </a:r>
            <a:r>
              <a:rPr lang="uk-UA" dirty="0">
                <a:latin typeface="Times New Roman" pitchFamily="18" charset="0"/>
                <a:cs typeface="Times New Roman" pitchFamily="18" charset="0"/>
              </a:rPr>
              <a:t>3809886288930</a:t>
            </a:r>
            <a:r>
              <a:rPr lang="ru-RU" dirty="0"/>
              <a:t> </a:t>
            </a:r>
          </a:p>
        </p:txBody>
      </p:sp>
    </p:spTree>
    <p:extLst>
      <p:ext uri="{BB962C8B-B14F-4D97-AF65-F5344CB8AC3E}">
        <p14:creationId xmlns:p14="http://schemas.microsoft.com/office/powerpoint/2010/main" val="2167781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BAB9D"/>
        </a:solidFill>
        <a:effectLst/>
      </p:bgPr>
    </p:bg>
    <p:spTree>
      <p:nvGrpSpPr>
        <p:cNvPr id="1" name=""/>
        <p:cNvGrpSpPr/>
        <p:nvPr/>
      </p:nvGrpSpPr>
      <p:grpSpPr>
        <a:xfrm>
          <a:off x="0" y="0"/>
          <a:ext cx="0" cy="0"/>
          <a:chOff x="0" y="0"/>
          <a:chExt cx="0" cy="0"/>
        </a:xfrm>
      </p:grpSpPr>
      <p:pic>
        <p:nvPicPr>
          <p:cNvPr id="34818" name="Google Shape;569;p11"/>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34819" name="Google Shape;570;p11"/>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34820" name="Google Shape;571;p11"/>
          <p:cNvPicPr preferRelativeResize="0">
            <a:picLocks noChangeAspect="1" noChangeArrowheads="1"/>
          </p:cNvPicPr>
          <p:nvPr/>
        </p:nvPicPr>
        <p:blipFill>
          <a:blip r:embed="rId4"/>
          <a:srcRect/>
          <a:stretch>
            <a:fillRect/>
          </a:stretch>
        </p:blipFill>
        <p:spPr bwMode="auto">
          <a:xfrm>
            <a:off x="0" y="0"/>
            <a:ext cx="5219700" cy="914400"/>
          </a:xfrm>
          <a:prstGeom prst="rect">
            <a:avLst/>
          </a:prstGeom>
          <a:noFill/>
          <a:ln w="9525">
            <a:noFill/>
            <a:miter lim="800000"/>
            <a:headEnd/>
            <a:tailEnd/>
          </a:ln>
        </p:spPr>
      </p:pic>
      <p:sp>
        <p:nvSpPr>
          <p:cNvPr id="34821" name="Google Shape;572;p11"/>
          <p:cNvSpPr txBox="1">
            <a:spLocks noChangeArrowheads="1"/>
          </p:cNvSpPr>
          <p:nvPr/>
        </p:nvSpPr>
        <p:spPr bwMode="auto">
          <a:xfrm>
            <a:off x="200025" y="165100"/>
            <a:ext cx="4819650" cy="579438"/>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3200">
                <a:solidFill>
                  <a:schemeClr val="tx1"/>
                </a:solidFill>
                <a:latin typeface="Georgia" pitchFamily="18" charset="0"/>
                <a:sym typeface="Georgia" pitchFamily="18" charset="0"/>
              </a:rPr>
              <a:t>Ветеранська політика</a:t>
            </a:r>
            <a:endParaRPr lang="en-US">
              <a:solidFill>
                <a:schemeClr val="tx1"/>
              </a:solidFill>
            </a:endParaRPr>
          </a:p>
        </p:txBody>
      </p:sp>
      <p:pic>
        <p:nvPicPr>
          <p:cNvPr id="34822" name="Google Shape;573;p11"/>
          <p:cNvPicPr preferRelativeResize="0">
            <a:picLocks noChangeAspect="1" noChangeArrowheads="1"/>
          </p:cNvPicPr>
          <p:nvPr/>
        </p:nvPicPr>
        <p:blipFill>
          <a:blip r:embed="rId5"/>
          <a:srcRect/>
          <a:stretch>
            <a:fillRect/>
          </a:stretch>
        </p:blipFill>
        <p:spPr bwMode="auto">
          <a:xfrm>
            <a:off x="103188" y="1079500"/>
            <a:ext cx="1838325" cy="542925"/>
          </a:xfrm>
          <a:prstGeom prst="rect">
            <a:avLst/>
          </a:prstGeom>
          <a:noFill/>
          <a:ln w="9525">
            <a:noFill/>
            <a:miter lim="800000"/>
            <a:headEnd/>
            <a:tailEnd/>
          </a:ln>
        </p:spPr>
      </p:pic>
      <p:pic>
        <p:nvPicPr>
          <p:cNvPr id="34823" name="Google Shape;574;p11"/>
          <p:cNvPicPr preferRelativeResize="0">
            <a:picLocks noChangeAspect="1" noChangeArrowheads="1"/>
          </p:cNvPicPr>
          <p:nvPr/>
        </p:nvPicPr>
        <p:blipFill>
          <a:blip r:embed="rId5"/>
          <a:srcRect/>
          <a:stretch>
            <a:fillRect/>
          </a:stretch>
        </p:blipFill>
        <p:spPr bwMode="auto">
          <a:xfrm>
            <a:off x="8601075" y="1079500"/>
            <a:ext cx="1838325" cy="542925"/>
          </a:xfrm>
          <a:prstGeom prst="rect">
            <a:avLst/>
          </a:prstGeom>
          <a:noFill/>
          <a:ln w="9525">
            <a:noFill/>
            <a:miter lim="800000"/>
            <a:headEnd/>
            <a:tailEnd/>
          </a:ln>
        </p:spPr>
      </p:pic>
      <p:pic>
        <p:nvPicPr>
          <p:cNvPr id="34824" name="Google Shape;575;p11"/>
          <p:cNvPicPr preferRelativeResize="0">
            <a:picLocks noChangeAspect="1" noChangeArrowheads="1"/>
          </p:cNvPicPr>
          <p:nvPr/>
        </p:nvPicPr>
        <p:blipFill>
          <a:blip r:embed="rId5"/>
          <a:srcRect/>
          <a:stretch>
            <a:fillRect/>
          </a:stretch>
        </p:blipFill>
        <p:spPr bwMode="auto">
          <a:xfrm>
            <a:off x="6573838" y="1079500"/>
            <a:ext cx="1838325" cy="542925"/>
          </a:xfrm>
          <a:prstGeom prst="rect">
            <a:avLst/>
          </a:prstGeom>
          <a:noFill/>
          <a:ln w="9525">
            <a:noFill/>
            <a:miter lim="800000"/>
            <a:headEnd/>
            <a:tailEnd/>
          </a:ln>
        </p:spPr>
      </p:pic>
      <p:pic>
        <p:nvPicPr>
          <p:cNvPr id="34825" name="Google Shape;576;p11"/>
          <p:cNvPicPr preferRelativeResize="0">
            <a:picLocks noChangeAspect="1" noChangeArrowheads="1"/>
          </p:cNvPicPr>
          <p:nvPr/>
        </p:nvPicPr>
        <p:blipFill>
          <a:blip r:embed="rId6"/>
          <a:srcRect/>
          <a:stretch>
            <a:fillRect/>
          </a:stretch>
        </p:blipFill>
        <p:spPr bwMode="auto">
          <a:xfrm>
            <a:off x="2027238" y="1079500"/>
            <a:ext cx="4462462" cy="542925"/>
          </a:xfrm>
          <a:prstGeom prst="rect">
            <a:avLst/>
          </a:prstGeom>
          <a:noFill/>
          <a:ln w="9525">
            <a:noFill/>
            <a:miter lim="800000"/>
            <a:headEnd/>
            <a:tailEnd/>
          </a:ln>
        </p:spPr>
      </p:pic>
      <p:pic>
        <p:nvPicPr>
          <p:cNvPr id="34826" name="Google Shape;577;p11"/>
          <p:cNvPicPr preferRelativeResize="0">
            <a:picLocks noChangeAspect="1" noChangeArrowheads="1"/>
          </p:cNvPicPr>
          <p:nvPr/>
        </p:nvPicPr>
        <p:blipFill>
          <a:blip r:embed="rId5"/>
          <a:srcRect/>
          <a:stretch>
            <a:fillRect/>
          </a:stretch>
        </p:blipFill>
        <p:spPr bwMode="auto">
          <a:xfrm>
            <a:off x="0" y="1841500"/>
            <a:ext cx="1992313" cy="2495550"/>
          </a:xfrm>
          <a:prstGeom prst="rect">
            <a:avLst/>
          </a:prstGeom>
          <a:noFill/>
          <a:ln w="9525">
            <a:noFill/>
            <a:miter lim="800000"/>
            <a:headEnd/>
            <a:tailEnd/>
          </a:ln>
        </p:spPr>
      </p:pic>
      <p:pic>
        <p:nvPicPr>
          <p:cNvPr id="34827" name="Google Shape;578;p11"/>
          <p:cNvPicPr preferRelativeResize="0">
            <a:picLocks noChangeAspect="1" noChangeArrowheads="1"/>
          </p:cNvPicPr>
          <p:nvPr/>
        </p:nvPicPr>
        <p:blipFill>
          <a:blip r:embed="rId5"/>
          <a:srcRect/>
          <a:stretch>
            <a:fillRect/>
          </a:stretch>
        </p:blipFill>
        <p:spPr bwMode="auto">
          <a:xfrm>
            <a:off x="8585200" y="1900238"/>
            <a:ext cx="1854200" cy="2420937"/>
          </a:xfrm>
          <a:prstGeom prst="rect">
            <a:avLst/>
          </a:prstGeom>
          <a:noFill/>
          <a:ln w="9525">
            <a:noFill/>
            <a:miter lim="800000"/>
            <a:headEnd/>
            <a:tailEnd/>
          </a:ln>
        </p:spPr>
      </p:pic>
      <p:pic>
        <p:nvPicPr>
          <p:cNvPr id="34828" name="Google Shape;579;p11"/>
          <p:cNvPicPr preferRelativeResize="0">
            <a:picLocks noChangeAspect="1" noChangeArrowheads="1"/>
          </p:cNvPicPr>
          <p:nvPr/>
        </p:nvPicPr>
        <p:blipFill>
          <a:blip r:embed="rId5"/>
          <a:srcRect/>
          <a:stretch>
            <a:fillRect/>
          </a:stretch>
        </p:blipFill>
        <p:spPr bwMode="auto">
          <a:xfrm>
            <a:off x="6597650" y="1862138"/>
            <a:ext cx="1951038" cy="2447925"/>
          </a:xfrm>
          <a:prstGeom prst="rect">
            <a:avLst/>
          </a:prstGeom>
          <a:noFill/>
          <a:ln w="9525">
            <a:noFill/>
            <a:miter lim="800000"/>
            <a:headEnd/>
            <a:tailEnd/>
          </a:ln>
        </p:spPr>
      </p:pic>
      <p:pic>
        <p:nvPicPr>
          <p:cNvPr id="34829" name="Google Shape;580;p11"/>
          <p:cNvPicPr preferRelativeResize="0">
            <a:picLocks noChangeAspect="1" noChangeArrowheads="1"/>
          </p:cNvPicPr>
          <p:nvPr/>
        </p:nvPicPr>
        <p:blipFill>
          <a:blip r:embed="rId6"/>
          <a:srcRect/>
          <a:stretch>
            <a:fillRect/>
          </a:stretch>
        </p:blipFill>
        <p:spPr bwMode="auto">
          <a:xfrm>
            <a:off x="2052638" y="1887538"/>
            <a:ext cx="4462462" cy="1382712"/>
          </a:xfrm>
          <a:prstGeom prst="rect">
            <a:avLst/>
          </a:prstGeom>
          <a:noFill/>
          <a:ln w="9525">
            <a:noFill/>
            <a:miter lim="800000"/>
            <a:headEnd/>
            <a:tailEnd/>
          </a:ln>
        </p:spPr>
      </p:pic>
      <p:sp>
        <p:nvSpPr>
          <p:cNvPr id="34830" name="Google Shape;581;p11"/>
          <p:cNvSpPr txBox="1">
            <a:spLocks noChangeArrowheads="1"/>
          </p:cNvSpPr>
          <p:nvPr/>
        </p:nvSpPr>
        <p:spPr bwMode="auto">
          <a:xfrm>
            <a:off x="179388" y="1047750"/>
            <a:ext cx="1846262" cy="58102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Заклад/установа, що надає послуги</a:t>
            </a:r>
            <a:endParaRPr lang="en-US" sz="1600">
              <a:solidFill>
                <a:schemeClr val="tx1"/>
              </a:solidFill>
              <a:latin typeface="Calibri" pitchFamily="34" charset="0"/>
              <a:cs typeface="Calibri" pitchFamily="34" charset="0"/>
              <a:sym typeface="Calibri" pitchFamily="34" charset="0"/>
            </a:endParaRPr>
          </a:p>
        </p:txBody>
      </p:sp>
      <p:sp>
        <p:nvSpPr>
          <p:cNvPr id="34831" name="Google Shape;582;p11"/>
          <p:cNvSpPr>
            <a:spLocks noChangeArrowheads="1"/>
          </p:cNvSpPr>
          <p:nvPr/>
        </p:nvSpPr>
        <p:spPr bwMode="auto">
          <a:xfrm>
            <a:off x="3151188" y="1195388"/>
            <a:ext cx="2649537" cy="336550"/>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Види послуг, сервісів</a:t>
            </a:r>
            <a:endParaRPr lang="en-US" sz="1600">
              <a:solidFill>
                <a:schemeClr val="tx1"/>
              </a:solidFill>
              <a:latin typeface="Calibri" pitchFamily="34" charset="0"/>
              <a:cs typeface="Calibri" pitchFamily="34" charset="0"/>
              <a:sym typeface="Calibri" pitchFamily="34" charset="0"/>
            </a:endParaRPr>
          </a:p>
        </p:txBody>
      </p:sp>
      <p:sp>
        <p:nvSpPr>
          <p:cNvPr id="34832" name="Google Shape;583;p11"/>
          <p:cNvSpPr>
            <a:spLocks noChangeArrowheads="1"/>
          </p:cNvSpPr>
          <p:nvPr/>
        </p:nvSpPr>
        <p:spPr bwMode="auto">
          <a:xfrm>
            <a:off x="6723063" y="1195388"/>
            <a:ext cx="1754187"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a:solidFill>
                <a:schemeClr val="tx1"/>
              </a:solidFill>
              <a:latin typeface="Calibri" pitchFamily="34" charset="0"/>
              <a:cs typeface="Calibri" pitchFamily="34" charset="0"/>
              <a:sym typeface="Calibri" pitchFamily="34" charset="0"/>
            </a:endParaRPr>
          </a:p>
        </p:txBody>
      </p:sp>
      <p:sp>
        <p:nvSpPr>
          <p:cNvPr id="34833" name="Google Shape;584;p11"/>
          <p:cNvSpPr>
            <a:spLocks noChangeArrowheads="1"/>
          </p:cNvSpPr>
          <p:nvPr/>
        </p:nvSpPr>
        <p:spPr bwMode="auto">
          <a:xfrm>
            <a:off x="8859838" y="1219200"/>
            <a:ext cx="1171575" cy="336550"/>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Телефони</a:t>
            </a:r>
            <a:endParaRPr lang="en-US" sz="1600">
              <a:solidFill>
                <a:schemeClr val="tx1"/>
              </a:solidFill>
              <a:latin typeface="Calibri" pitchFamily="34" charset="0"/>
              <a:cs typeface="Calibri" pitchFamily="34" charset="0"/>
              <a:sym typeface="Calibri" pitchFamily="34" charset="0"/>
            </a:endParaRPr>
          </a:p>
        </p:txBody>
      </p:sp>
      <p:pic>
        <p:nvPicPr>
          <p:cNvPr id="34834" name="Google Shape;580;p11"/>
          <p:cNvPicPr preferRelativeResize="0">
            <a:picLocks noChangeAspect="1" noChangeArrowheads="1"/>
          </p:cNvPicPr>
          <p:nvPr/>
        </p:nvPicPr>
        <p:blipFill>
          <a:blip r:embed="rId6"/>
          <a:srcRect/>
          <a:stretch>
            <a:fillRect/>
          </a:stretch>
        </p:blipFill>
        <p:spPr bwMode="auto">
          <a:xfrm>
            <a:off x="2052638" y="1874838"/>
            <a:ext cx="4462462" cy="1958975"/>
          </a:xfrm>
          <a:prstGeom prst="rect">
            <a:avLst/>
          </a:prstGeom>
          <a:noFill/>
          <a:ln w="9525">
            <a:noFill/>
            <a:miter lim="800000"/>
            <a:headEnd/>
            <a:tailEnd/>
          </a:ln>
        </p:spPr>
      </p:pic>
      <p:pic>
        <p:nvPicPr>
          <p:cNvPr id="34835" name="Google Shape;580;p11"/>
          <p:cNvPicPr preferRelativeResize="0">
            <a:picLocks noChangeAspect="1" noChangeArrowheads="1"/>
          </p:cNvPicPr>
          <p:nvPr/>
        </p:nvPicPr>
        <p:blipFill>
          <a:blip r:embed="rId6"/>
          <a:srcRect/>
          <a:stretch>
            <a:fillRect/>
          </a:stretch>
        </p:blipFill>
        <p:spPr bwMode="auto">
          <a:xfrm>
            <a:off x="2043113" y="4483100"/>
            <a:ext cx="4462462" cy="1457325"/>
          </a:xfrm>
          <a:prstGeom prst="rect">
            <a:avLst/>
          </a:prstGeom>
          <a:noFill/>
          <a:ln w="9525">
            <a:noFill/>
            <a:miter lim="800000"/>
            <a:headEnd/>
            <a:tailEnd/>
          </a:ln>
        </p:spPr>
      </p:pic>
      <p:pic>
        <p:nvPicPr>
          <p:cNvPr id="34836" name="Google Shape;577;p11"/>
          <p:cNvPicPr preferRelativeResize="0">
            <a:picLocks noChangeAspect="1" noChangeArrowheads="1"/>
          </p:cNvPicPr>
          <p:nvPr/>
        </p:nvPicPr>
        <p:blipFill>
          <a:blip r:embed="rId5"/>
          <a:srcRect/>
          <a:stretch>
            <a:fillRect/>
          </a:stretch>
        </p:blipFill>
        <p:spPr bwMode="auto">
          <a:xfrm>
            <a:off x="0" y="4459288"/>
            <a:ext cx="1992313" cy="1360487"/>
          </a:xfrm>
          <a:prstGeom prst="rect">
            <a:avLst/>
          </a:prstGeom>
          <a:noFill/>
          <a:ln w="9525">
            <a:noFill/>
            <a:miter lim="800000"/>
            <a:headEnd/>
            <a:tailEnd/>
          </a:ln>
        </p:spPr>
      </p:pic>
      <p:pic>
        <p:nvPicPr>
          <p:cNvPr id="34837" name="Google Shape;577;p11"/>
          <p:cNvPicPr preferRelativeResize="0">
            <a:picLocks noChangeAspect="1" noChangeArrowheads="1"/>
          </p:cNvPicPr>
          <p:nvPr/>
        </p:nvPicPr>
        <p:blipFill>
          <a:blip r:embed="rId5"/>
          <a:srcRect/>
          <a:stretch>
            <a:fillRect/>
          </a:stretch>
        </p:blipFill>
        <p:spPr bwMode="auto">
          <a:xfrm>
            <a:off x="6542088" y="4500563"/>
            <a:ext cx="1916112" cy="1444625"/>
          </a:xfrm>
          <a:prstGeom prst="rect">
            <a:avLst/>
          </a:prstGeom>
          <a:noFill/>
          <a:ln w="9525">
            <a:noFill/>
            <a:miter lim="800000"/>
            <a:headEnd/>
            <a:tailEnd/>
          </a:ln>
        </p:spPr>
      </p:pic>
      <p:pic>
        <p:nvPicPr>
          <p:cNvPr id="34838" name="Google Shape;577;p11"/>
          <p:cNvPicPr preferRelativeResize="0">
            <a:picLocks noChangeAspect="1" noChangeArrowheads="1"/>
          </p:cNvPicPr>
          <p:nvPr/>
        </p:nvPicPr>
        <p:blipFill>
          <a:blip r:embed="rId5"/>
          <a:srcRect/>
          <a:stretch>
            <a:fillRect/>
          </a:stretch>
        </p:blipFill>
        <p:spPr bwMode="auto">
          <a:xfrm>
            <a:off x="8521700" y="4527550"/>
            <a:ext cx="1917700" cy="1428750"/>
          </a:xfrm>
          <a:prstGeom prst="rect">
            <a:avLst/>
          </a:prstGeom>
          <a:noFill/>
          <a:ln w="9525">
            <a:noFill/>
            <a:miter lim="800000"/>
            <a:headEnd/>
            <a:tailEnd/>
          </a:ln>
        </p:spPr>
      </p:pic>
      <p:sp>
        <p:nvSpPr>
          <p:cNvPr id="34839" name="Rectangle 28"/>
          <p:cNvSpPr>
            <a:spLocks noChangeArrowheads="1"/>
          </p:cNvSpPr>
          <p:nvPr/>
        </p:nvSpPr>
        <p:spPr bwMode="auto">
          <a:xfrm>
            <a:off x="0" y="4521200"/>
            <a:ext cx="2095500" cy="1282700"/>
          </a:xfrm>
          <a:prstGeom prst="rect">
            <a:avLst/>
          </a:prstGeom>
          <a:noFill/>
          <a:ln w="9525">
            <a:noFill/>
            <a:miter lim="800000"/>
            <a:headEnd/>
            <a:tailEnd/>
          </a:ln>
        </p:spPr>
        <p:txBody>
          <a:bodyPr anchor="ctr">
            <a:spAutoFit/>
          </a:bodyPr>
          <a:lstStyle/>
          <a:p>
            <a:pPr algn="ctr"/>
            <a:r>
              <a:rPr lang="en-US" sz="1300" dirty="0" err="1">
                <a:latin typeface="Times New Roman" panose="02020603050405020304" pitchFamily="18" charset="0"/>
                <a:cs typeface="Times New Roman" panose="02020603050405020304" pitchFamily="18" charset="0"/>
              </a:rPr>
              <a:t>Гаряча</a:t>
            </a:r>
            <a:r>
              <a:rPr lang="en-US" sz="1300" dirty="0">
                <a:latin typeface="Times New Roman" panose="02020603050405020304" pitchFamily="18" charset="0"/>
                <a:cs typeface="Times New Roman" panose="02020603050405020304" pitchFamily="18" charset="0"/>
              </a:rPr>
              <a:t> лінія </a:t>
            </a:r>
            <a:r>
              <a:rPr lang="en-US" sz="1300" dirty="0" err="1">
                <a:latin typeface="Times New Roman" panose="02020603050405020304" pitchFamily="18" charset="0"/>
                <a:cs typeface="Times New Roman" panose="02020603050405020304" pitchFamily="18" charset="0"/>
              </a:rPr>
              <a:t>кризової</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та</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юридичної</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підтримки</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ветеранів</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та</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членів</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їхніх</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родин</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Українського</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ветеранського</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фонду</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при</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Мінветеранів</a:t>
            </a:r>
            <a:r>
              <a:rPr lang="en-US" sz="1300" dirty="0">
                <a:latin typeface="Times New Roman" panose="02020603050405020304" pitchFamily="18" charset="0"/>
                <a:cs typeface="Times New Roman" panose="02020603050405020304" pitchFamily="18" charset="0"/>
              </a:rPr>
              <a:t> </a:t>
            </a:r>
          </a:p>
        </p:txBody>
      </p:sp>
      <p:sp>
        <p:nvSpPr>
          <p:cNvPr id="34840" name="Rectangle 30"/>
          <p:cNvSpPr>
            <a:spLocks noChangeArrowheads="1"/>
          </p:cNvSpPr>
          <p:nvPr/>
        </p:nvSpPr>
        <p:spPr bwMode="auto">
          <a:xfrm>
            <a:off x="2532993" y="4483564"/>
            <a:ext cx="3503064" cy="2031325"/>
          </a:xfrm>
          <a:prstGeom prst="rect">
            <a:avLst/>
          </a:prstGeom>
          <a:noFill/>
          <a:ln w="9525">
            <a:noFill/>
            <a:miter lim="800000"/>
            <a:headEnd/>
            <a:tailEnd/>
          </a:ln>
        </p:spPr>
        <p:txBody>
          <a:bodyPr wrap="square">
            <a:spAutoFit/>
          </a:bodyPr>
          <a:lstStyle/>
          <a:p>
            <a:pPr algn="ctr"/>
            <a:r>
              <a:rPr lang="ru-RU" dirty="0" err="1">
                <a:latin typeface="Times New Roman" panose="02020603050405020304" pitchFamily="18" charset="0"/>
                <a:cs typeface="Times New Roman" panose="02020603050405020304" pitchFamily="18" charset="0"/>
              </a:rPr>
              <a:t>Надання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психологічної</a:t>
            </a:r>
            <a:r>
              <a:rPr lang="ru-RU" dirty="0">
                <a:latin typeface="Times New Roman" panose="02020603050405020304" pitchFamily="18" charset="0"/>
                <a:cs typeface="Times New Roman" panose="02020603050405020304" pitchFamily="18" charset="0"/>
              </a:rPr>
              <a:t> та</a:t>
            </a:r>
            <a:r>
              <a:rPr lang="ru-RU" b="1"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юридичної</a:t>
            </a:r>
            <a:endParaRPr lang="ru-RU" dirty="0">
              <a:latin typeface="Times New Roman" panose="02020603050405020304" pitchFamily="18" charset="0"/>
              <a:cs typeface="Times New Roman" panose="02020603050405020304" pitchFamily="18" charset="0"/>
            </a:endParaRPr>
          </a:p>
          <a:p>
            <a:pPr algn="ctr"/>
            <a:r>
              <a:rPr lang="ru-RU" dirty="0" err="1">
                <a:latin typeface="Times New Roman" panose="02020603050405020304" pitchFamily="18" charset="0"/>
                <a:cs typeface="Times New Roman" panose="02020603050405020304" pitchFamily="18" charset="0"/>
              </a:rPr>
              <a:t>Підтримки</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ветеранів</a:t>
            </a:r>
            <a:r>
              <a:rPr lang="ru-RU" dirty="0">
                <a:latin typeface="Times New Roman" panose="02020603050405020304" pitchFamily="18" charset="0"/>
                <a:cs typeface="Times New Roman" panose="02020603050405020304" pitchFamily="18" charset="0"/>
              </a:rPr>
              <a:t> та ветеранок та </a:t>
            </a:r>
            <a:r>
              <a:rPr lang="ru-RU" dirty="0" err="1">
                <a:latin typeface="Times New Roman" panose="02020603050405020304" pitchFamily="18" charset="0"/>
                <a:cs typeface="Times New Roman" panose="02020603050405020304" pitchFamily="18" charset="0"/>
              </a:rPr>
              <a:t>їхніх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близьких</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військовослужбовців</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їхніх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близьких</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близьких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зниклих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безвісти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осіб</a:t>
            </a:r>
            <a:r>
              <a:rPr lang="ru-RU" dirty="0">
                <a:latin typeface="Times New Roman" panose="02020603050405020304" pitchFamily="18" charset="0"/>
                <a:cs typeface="Times New Roman" panose="02020603050405020304" pitchFamily="18" charset="0"/>
              </a:rPr>
              <a:t>, для тих, </a:t>
            </a:r>
            <a:r>
              <a:rPr lang="ru-RU" dirty="0" err="1">
                <a:latin typeface="Times New Roman" panose="02020603050405020304" pitchFamily="18" charset="0"/>
                <a:cs typeface="Times New Roman" panose="02020603050405020304" pitchFamily="18" charset="0"/>
              </a:rPr>
              <a:t>хто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повернувся</a:t>
            </a:r>
            <a:r>
              <a:rPr lang="ru-RU" dirty="0">
                <a:latin typeface="Times New Roman" panose="02020603050405020304" pitchFamily="18" charset="0"/>
                <a:cs typeface="Times New Roman" panose="02020603050405020304" pitchFamily="18" charset="0"/>
              </a:rPr>
              <a:t> з полону, та </a:t>
            </a:r>
            <a:r>
              <a:rPr lang="ru-RU" dirty="0" err="1">
                <a:latin typeface="Times New Roman" panose="02020603050405020304" pitchFamily="18" charset="0"/>
                <a:cs typeface="Times New Roman" panose="02020603050405020304" pitchFamily="18" charset="0"/>
              </a:rPr>
              <a:t>їхніх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близьких</a:t>
            </a:r>
            <a:r>
              <a:rPr lang="ru-RU" dirty="0">
                <a:latin typeface="Times New Roman" panose="02020603050405020304" pitchFamily="18" charset="0"/>
                <a:cs typeface="Times New Roman" panose="02020603050405020304" pitchFamily="18" charset="0"/>
              </a:rPr>
              <a:t>.</a:t>
            </a:r>
          </a:p>
          <a:p>
            <a:pPr algn="ctr"/>
            <a:endParaRPr lang="ru-RU" dirty="0"/>
          </a:p>
          <a:p>
            <a:pPr algn="ctr"/>
            <a:endParaRPr lang="ru-RU" dirty="0"/>
          </a:p>
          <a:p>
            <a:pPr algn="ctr"/>
            <a:endParaRPr lang="ru-RU" dirty="0"/>
          </a:p>
        </p:txBody>
      </p:sp>
      <p:sp>
        <p:nvSpPr>
          <p:cNvPr id="34841" name="Rectangle 34"/>
          <p:cNvSpPr>
            <a:spLocks noChangeArrowheads="1"/>
          </p:cNvSpPr>
          <p:nvPr/>
        </p:nvSpPr>
        <p:spPr bwMode="auto">
          <a:xfrm>
            <a:off x="8659813" y="4984750"/>
            <a:ext cx="1779587" cy="304800"/>
          </a:xfrm>
          <a:prstGeom prst="rect">
            <a:avLst/>
          </a:prstGeom>
          <a:noFill/>
          <a:ln w="9525">
            <a:noFill/>
            <a:miter lim="800000"/>
            <a:headEnd/>
            <a:tailEnd/>
          </a:ln>
        </p:spPr>
        <p:txBody>
          <a:bodyPr anchor="ctr">
            <a:spAutoFit/>
          </a:bodyPr>
          <a:lstStyle/>
          <a:p>
            <a:pPr algn="ctr"/>
            <a:r>
              <a:rPr lang="en-US" dirty="0">
                <a:latin typeface="Times New Roman" panose="02020603050405020304" pitchFamily="18" charset="0"/>
                <a:cs typeface="Times New Roman" panose="02020603050405020304" pitchFamily="18" charset="0"/>
              </a:rPr>
              <a:t>0 800 33 20 29 </a:t>
            </a:r>
          </a:p>
        </p:txBody>
      </p:sp>
      <p:sp>
        <p:nvSpPr>
          <p:cNvPr id="34842" name="Rectangle 35"/>
          <p:cNvSpPr>
            <a:spLocks noChangeArrowheads="1"/>
          </p:cNvSpPr>
          <p:nvPr/>
        </p:nvSpPr>
        <p:spPr bwMode="auto">
          <a:xfrm rot="10800000" flipV="1">
            <a:off x="6751638" y="4762828"/>
            <a:ext cx="1546225" cy="523220"/>
          </a:xfrm>
          <a:prstGeom prst="rect">
            <a:avLst/>
          </a:prstGeom>
          <a:noFill/>
          <a:ln w="9525">
            <a:noFill/>
            <a:miter lim="800000"/>
            <a:headEnd/>
            <a:tailEnd/>
          </a:ln>
        </p:spPr>
        <p:txBody>
          <a:bodyPr anchor="ctr">
            <a:spAutoFit/>
          </a:bodyPr>
          <a:lstStyle/>
          <a:p>
            <a:pPr algn="ctr"/>
            <a:r>
              <a:rPr lang="uk-UA" dirty="0">
                <a:latin typeface="Times New Roman" panose="02020603050405020304" pitchFamily="18" charset="0"/>
                <a:cs typeface="Times New Roman" panose="02020603050405020304" pitchFamily="18" charset="0"/>
              </a:rPr>
              <a:t>Онлайн</a:t>
            </a:r>
          </a:p>
          <a:p>
            <a:pPr algn="ctr"/>
            <a:r>
              <a:rPr lang="en-US" dirty="0" err="1">
                <a:latin typeface="Times New Roman" panose="02020603050405020304" pitchFamily="18" charset="0"/>
                <a:cs typeface="Times New Roman" panose="02020603050405020304" pitchFamily="18" charset="0"/>
              </a:rPr>
              <a:t>цілодобово</a:t>
            </a:r>
            <a:r>
              <a:rPr lang="en-US" dirty="0">
                <a:latin typeface="Times New Roman" panose="02020603050405020304" pitchFamily="18" charset="0"/>
                <a:cs typeface="Times New Roman" panose="02020603050405020304" pitchFamily="18" charset="0"/>
              </a:rPr>
              <a:t> </a:t>
            </a:r>
          </a:p>
        </p:txBody>
      </p:sp>
      <p:sp>
        <p:nvSpPr>
          <p:cNvPr id="34843" name="Rectangle 27"/>
          <p:cNvSpPr>
            <a:spLocks noChangeArrowheads="1"/>
          </p:cNvSpPr>
          <p:nvPr/>
        </p:nvSpPr>
        <p:spPr bwMode="auto">
          <a:xfrm>
            <a:off x="0" y="2523810"/>
            <a:ext cx="2108200" cy="984885"/>
          </a:xfrm>
          <a:prstGeom prst="rect">
            <a:avLst/>
          </a:prstGeom>
          <a:noFill/>
          <a:ln w="9525">
            <a:noFill/>
            <a:miter lim="800000"/>
            <a:headEnd/>
            <a:tailEnd/>
          </a:ln>
        </p:spPr>
        <p:txBody>
          <a:bodyPr anchor="ctr">
            <a:spAutoFit/>
          </a:bodyPr>
          <a:lstStyle/>
          <a:p>
            <a:pPr algn="ctr"/>
            <a:r>
              <a:rPr lang="ru-RU" altLang="zh-CN" dirty="0" err="1">
                <a:latin typeface="Times New Roman" pitchFamily="18" charset="0"/>
              </a:rPr>
              <a:t>Відділ</a:t>
            </a:r>
            <a:r>
              <a:rPr lang="ru-RU" altLang="zh-CN" dirty="0">
                <a:latin typeface="Times New Roman" pitchFamily="18" charset="0"/>
              </a:rPr>
              <a:t> </a:t>
            </a:r>
            <a:r>
              <a:rPr lang="ru-RU" altLang="zh-CN" dirty="0" err="1">
                <a:latin typeface="Times New Roman" pitchFamily="18" charset="0"/>
              </a:rPr>
              <a:t>соціального</a:t>
            </a:r>
            <a:r>
              <a:rPr lang="ru-RU" altLang="zh-CN" dirty="0">
                <a:latin typeface="Times New Roman" pitchFamily="18" charset="0"/>
              </a:rPr>
              <a:t> </a:t>
            </a:r>
            <a:r>
              <a:rPr lang="ru-RU" altLang="zh-CN" dirty="0" err="1">
                <a:latin typeface="Times New Roman" pitchFamily="18" charset="0"/>
              </a:rPr>
              <a:t>захисту</a:t>
            </a:r>
            <a:r>
              <a:rPr lang="ru-RU" altLang="zh-CN" dirty="0">
                <a:latin typeface="Times New Roman" pitchFamily="18" charset="0"/>
              </a:rPr>
              <a:t> </a:t>
            </a:r>
            <a:r>
              <a:rPr lang="ru-RU" altLang="zh-CN" dirty="0" err="1">
                <a:latin typeface="Times New Roman" pitchFamily="18" charset="0"/>
              </a:rPr>
              <a:t>населення</a:t>
            </a:r>
            <a:r>
              <a:rPr lang="ru-RU" altLang="zh-CN" dirty="0">
                <a:latin typeface="Times New Roman" pitchFamily="18" charset="0"/>
              </a:rPr>
              <a:t> </a:t>
            </a:r>
            <a:r>
              <a:rPr lang="ru-RU" altLang="zh-CN" sz="1600" dirty="0" err="1">
                <a:latin typeface="Times New Roman" pitchFamily="18" charset="0"/>
              </a:rPr>
              <a:t>Курісовської</a:t>
            </a:r>
            <a:r>
              <a:rPr lang="ru-RU" altLang="zh-CN" dirty="0">
                <a:latin typeface="Times New Roman" pitchFamily="18" charset="0"/>
              </a:rPr>
              <a:t> </a:t>
            </a:r>
            <a:r>
              <a:rPr lang="ru-RU" altLang="zh-CN" dirty="0" err="1">
                <a:latin typeface="Times New Roman" pitchFamily="18" charset="0"/>
              </a:rPr>
              <a:t>сільської</a:t>
            </a:r>
            <a:r>
              <a:rPr lang="ru-RU" altLang="zh-CN" dirty="0">
                <a:latin typeface="Times New Roman" pitchFamily="18" charset="0"/>
              </a:rPr>
              <a:t> ради</a:t>
            </a:r>
          </a:p>
        </p:txBody>
      </p:sp>
      <p:pic>
        <p:nvPicPr>
          <p:cNvPr id="34844" name="Google Shape;580;p11"/>
          <p:cNvPicPr preferRelativeResize="0">
            <a:picLocks noChangeAspect="1" noChangeArrowheads="1"/>
          </p:cNvPicPr>
          <p:nvPr/>
        </p:nvPicPr>
        <p:blipFill>
          <a:blip r:embed="rId6"/>
          <a:srcRect/>
          <a:stretch>
            <a:fillRect/>
          </a:stretch>
        </p:blipFill>
        <p:spPr bwMode="auto">
          <a:xfrm>
            <a:off x="2052638" y="1874838"/>
            <a:ext cx="4462462" cy="2447925"/>
          </a:xfrm>
          <a:prstGeom prst="rect">
            <a:avLst/>
          </a:prstGeom>
          <a:noFill/>
          <a:ln w="9525">
            <a:noFill/>
            <a:miter lim="800000"/>
            <a:headEnd/>
            <a:tailEnd/>
          </a:ln>
        </p:spPr>
      </p:pic>
      <p:sp>
        <p:nvSpPr>
          <p:cNvPr id="34845" name="Rectangle 30"/>
          <p:cNvSpPr>
            <a:spLocks noChangeArrowheads="1"/>
          </p:cNvSpPr>
          <p:nvPr/>
        </p:nvSpPr>
        <p:spPr bwMode="auto">
          <a:xfrm>
            <a:off x="1963737" y="2709812"/>
            <a:ext cx="4589463" cy="1123384"/>
          </a:xfrm>
          <a:prstGeom prst="rect">
            <a:avLst/>
          </a:prstGeom>
          <a:noFill/>
          <a:ln w="9525">
            <a:noFill/>
            <a:miter lim="800000"/>
            <a:headEnd/>
            <a:tailEnd/>
          </a:ln>
        </p:spPr>
        <p:txBody>
          <a:bodyPr wrap="square" anchor="ctr">
            <a:spAutoFit/>
          </a:bodyPr>
          <a:lstStyle/>
          <a:p>
            <a:pPr algn="ctr"/>
            <a:r>
              <a:rPr lang="uk-UA" dirty="0">
                <a:latin typeface="Times New Roman" panose="02020603050405020304" pitchFamily="18" charset="0"/>
                <a:cs typeface="Times New Roman" panose="02020603050405020304" pitchFamily="18" charset="0"/>
              </a:rPr>
              <a:t> Прийом громадян з питань ветеранської політики.</a:t>
            </a:r>
          </a:p>
          <a:p>
            <a:pPr algn="ctr"/>
            <a:r>
              <a:rPr lang="uk-UA" dirty="0">
                <a:latin typeface="Times New Roman" panose="02020603050405020304" pitchFamily="18" charset="0"/>
                <a:cs typeface="Times New Roman" panose="02020603050405020304" pitchFamily="18" charset="0"/>
              </a:rPr>
              <a:t> Реалізація  державної ветеранської політики, щодо  соціального захисту ветеранів  війни  та  членів  сімей  ветеранів  війни. </a:t>
            </a:r>
          </a:p>
          <a:p>
            <a:pPr algn="ctr"/>
            <a:endParaRPr lang="uk-UA" sz="1100" dirty="0"/>
          </a:p>
        </p:txBody>
      </p:sp>
      <p:sp>
        <p:nvSpPr>
          <p:cNvPr id="34846" name="Rectangle 31"/>
          <p:cNvSpPr>
            <a:spLocks noChangeArrowheads="1"/>
          </p:cNvSpPr>
          <p:nvPr/>
        </p:nvSpPr>
        <p:spPr bwMode="auto">
          <a:xfrm>
            <a:off x="6597650" y="2263656"/>
            <a:ext cx="1968500" cy="1600438"/>
          </a:xfrm>
          <a:prstGeom prst="rect">
            <a:avLst/>
          </a:prstGeom>
          <a:noFill/>
          <a:ln w="9525">
            <a:noFill/>
            <a:miter lim="800000"/>
            <a:headEnd/>
            <a:tailEnd/>
          </a:ln>
        </p:spPr>
        <p:txBody>
          <a:bodyPr anchor="ctr">
            <a:spAutoFit/>
          </a:bodyPr>
          <a:lstStyle/>
          <a:p>
            <a:pPr algn="ctr"/>
            <a:r>
              <a:rPr lang="uk-UA" dirty="0">
                <a:latin typeface="Times New Roman" panose="02020603050405020304" pitchFamily="18" charset="0"/>
                <a:cs typeface="Times New Roman" panose="02020603050405020304" pitchFamily="18" charset="0"/>
              </a:rPr>
              <a:t>Україна 67512 Одеська область, Березівський район, село </a:t>
            </a:r>
            <a:r>
              <a:rPr lang="uk-UA" dirty="0" err="1">
                <a:latin typeface="Times New Roman" panose="02020603050405020304" pitchFamily="18" charset="0"/>
                <a:cs typeface="Times New Roman" panose="02020603050405020304" pitchFamily="18" charset="0"/>
              </a:rPr>
              <a:t>Курісове</a:t>
            </a:r>
            <a:r>
              <a:rPr lang="uk-UA" dirty="0">
                <a:latin typeface="Times New Roman" panose="02020603050405020304" pitchFamily="18" charset="0"/>
                <a:cs typeface="Times New Roman" panose="02020603050405020304" pitchFamily="18" charset="0"/>
              </a:rPr>
              <a:t>, вулиця Партизанської слави, буд. 28 </a:t>
            </a:r>
            <a:r>
              <a:rPr lang="en-US" dirty="0">
                <a:latin typeface="Times New Roman" panose="02020603050405020304" pitchFamily="18" charset="0"/>
                <a:cs typeface="Times New Roman" panose="02020603050405020304" pitchFamily="18" charset="0"/>
              </a:rPr>
              <a:t>vszn.kurisove@ukr.net</a:t>
            </a:r>
            <a:endParaRPr lang="x-none" dirty="0">
              <a:latin typeface="Times New Roman" panose="02020603050405020304" pitchFamily="18" charset="0"/>
              <a:cs typeface="Times New Roman" panose="02020603050405020304" pitchFamily="18" charset="0"/>
            </a:endParaRPr>
          </a:p>
          <a:p>
            <a:pPr algn="ctr"/>
            <a:endParaRPr lang="uk-UA" dirty="0"/>
          </a:p>
        </p:txBody>
      </p:sp>
      <p:sp>
        <p:nvSpPr>
          <p:cNvPr id="34847" name="Rectangle 32"/>
          <p:cNvSpPr>
            <a:spLocks noChangeArrowheads="1"/>
          </p:cNvSpPr>
          <p:nvPr/>
        </p:nvSpPr>
        <p:spPr bwMode="auto">
          <a:xfrm>
            <a:off x="8726488" y="2698750"/>
            <a:ext cx="1933575" cy="304800"/>
          </a:xfrm>
          <a:prstGeom prst="rect">
            <a:avLst/>
          </a:prstGeom>
          <a:noFill/>
          <a:ln w="9525">
            <a:noFill/>
            <a:miter lim="800000"/>
            <a:headEnd/>
            <a:tailEnd/>
          </a:ln>
        </p:spPr>
        <p:txBody>
          <a:bodyPr>
            <a:spAutoFit/>
          </a:bodyPr>
          <a:lstStyle/>
          <a:p>
            <a:r>
              <a:rPr lang="ru-RU"/>
              <a:t>+380987805515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Google Shape;617;p12"/>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36866" name="Google Shape;618;p12"/>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36867" name="Google Shape;619;p12"/>
          <p:cNvPicPr preferRelativeResize="0">
            <a:picLocks noChangeAspect="1" noChangeArrowheads="1"/>
          </p:cNvPicPr>
          <p:nvPr/>
        </p:nvPicPr>
        <p:blipFill>
          <a:blip r:embed="rId4"/>
          <a:srcRect/>
          <a:stretch>
            <a:fillRect/>
          </a:stretch>
        </p:blipFill>
        <p:spPr bwMode="auto">
          <a:xfrm>
            <a:off x="0" y="0"/>
            <a:ext cx="5219700" cy="914400"/>
          </a:xfrm>
          <a:prstGeom prst="rect">
            <a:avLst/>
          </a:prstGeom>
          <a:noFill/>
          <a:ln w="9525">
            <a:noFill/>
            <a:miter lim="800000"/>
            <a:headEnd/>
            <a:tailEnd/>
          </a:ln>
        </p:spPr>
      </p:pic>
      <p:sp>
        <p:nvSpPr>
          <p:cNvPr id="36868" name="Google Shape;620;p12"/>
          <p:cNvSpPr txBox="1">
            <a:spLocks noChangeArrowheads="1"/>
          </p:cNvSpPr>
          <p:nvPr/>
        </p:nvSpPr>
        <p:spPr bwMode="auto">
          <a:xfrm>
            <a:off x="257175" y="215900"/>
            <a:ext cx="4581525" cy="45720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2400">
                <a:solidFill>
                  <a:schemeClr val="tx1"/>
                </a:solidFill>
                <a:latin typeface="Georgia" pitchFamily="18" charset="0"/>
                <a:sym typeface="Georgia" pitchFamily="18" charset="0"/>
              </a:rPr>
              <a:t>Культура, мистецтво, релігія</a:t>
            </a:r>
            <a:endParaRPr lang="en-US">
              <a:solidFill>
                <a:schemeClr val="tx1"/>
              </a:solidFill>
            </a:endParaRPr>
          </a:p>
        </p:txBody>
      </p:sp>
      <p:pic>
        <p:nvPicPr>
          <p:cNvPr id="36869" name="Google Shape;621;p12"/>
          <p:cNvPicPr preferRelativeResize="0">
            <a:picLocks noChangeAspect="1" noChangeArrowheads="1"/>
          </p:cNvPicPr>
          <p:nvPr/>
        </p:nvPicPr>
        <p:blipFill>
          <a:blip r:embed="rId5"/>
          <a:srcRect/>
          <a:stretch>
            <a:fillRect/>
          </a:stretch>
        </p:blipFill>
        <p:spPr bwMode="auto">
          <a:xfrm>
            <a:off x="0" y="1143000"/>
            <a:ext cx="1970088" cy="581025"/>
          </a:xfrm>
          <a:prstGeom prst="rect">
            <a:avLst/>
          </a:prstGeom>
          <a:noFill/>
          <a:ln w="9525">
            <a:noFill/>
            <a:miter lim="800000"/>
            <a:headEnd/>
            <a:tailEnd/>
          </a:ln>
        </p:spPr>
      </p:pic>
      <p:pic>
        <p:nvPicPr>
          <p:cNvPr id="36870" name="Google Shape;622;p12"/>
          <p:cNvPicPr preferRelativeResize="0">
            <a:picLocks noChangeAspect="1" noChangeArrowheads="1"/>
          </p:cNvPicPr>
          <p:nvPr/>
        </p:nvPicPr>
        <p:blipFill>
          <a:blip r:embed="rId5"/>
          <a:srcRect/>
          <a:stretch>
            <a:fillRect/>
          </a:stretch>
        </p:blipFill>
        <p:spPr bwMode="auto">
          <a:xfrm>
            <a:off x="8466138" y="1130300"/>
            <a:ext cx="1895475" cy="542925"/>
          </a:xfrm>
          <a:prstGeom prst="rect">
            <a:avLst/>
          </a:prstGeom>
          <a:noFill/>
          <a:ln w="9525">
            <a:noFill/>
            <a:miter lim="800000"/>
            <a:headEnd/>
            <a:tailEnd/>
          </a:ln>
        </p:spPr>
      </p:pic>
      <p:pic>
        <p:nvPicPr>
          <p:cNvPr id="36871" name="Google Shape;623;p12"/>
          <p:cNvPicPr preferRelativeResize="0">
            <a:picLocks noChangeAspect="1" noChangeArrowheads="1"/>
          </p:cNvPicPr>
          <p:nvPr/>
        </p:nvPicPr>
        <p:blipFill>
          <a:blip r:embed="rId5"/>
          <a:srcRect/>
          <a:stretch>
            <a:fillRect/>
          </a:stretch>
        </p:blipFill>
        <p:spPr bwMode="auto">
          <a:xfrm>
            <a:off x="6486525" y="1130300"/>
            <a:ext cx="1895475" cy="542925"/>
          </a:xfrm>
          <a:prstGeom prst="rect">
            <a:avLst/>
          </a:prstGeom>
          <a:noFill/>
          <a:ln w="9525">
            <a:noFill/>
            <a:miter lim="800000"/>
            <a:headEnd/>
            <a:tailEnd/>
          </a:ln>
        </p:spPr>
      </p:pic>
      <p:pic>
        <p:nvPicPr>
          <p:cNvPr id="36872" name="Google Shape;624;p12"/>
          <p:cNvPicPr preferRelativeResize="0">
            <a:picLocks noChangeAspect="1" noChangeArrowheads="1"/>
          </p:cNvPicPr>
          <p:nvPr/>
        </p:nvPicPr>
        <p:blipFill>
          <a:blip r:embed="rId6"/>
          <a:srcRect/>
          <a:stretch>
            <a:fillRect/>
          </a:stretch>
        </p:blipFill>
        <p:spPr bwMode="auto">
          <a:xfrm>
            <a:off x="2057400" y="1130300"/>
            <a:ext cx="4344988" cy="542925"/>
          </a:xfrm>
          <a:prstGeom prst="rect">
            <a:avLst/>
          </a:prstGeom>
          <a:noFill/>
          <a:ln w="9525">
            <a:noFill/>
            <a:miter lim="800000"/>
            <a:headEnd/>
            <a:tailEnd/>
          </a:ln>
        </p:spPr>
      </p:pic>
      <p:sp>
        <p:nvSpPr>
          <p:cNvPr id="36873" name="Google Shape;625;p12"/>
          <p:cNvSpPr txBox="1">
            <a:spLocks noChangeArrowheads="1"/>
          </p:cNvSpPr>
          <p:nvPr/>
        </p:nvSpPr>
        <p:spPr bwMode="auto">
          <a:xfrm>
            <a:off x="0" y="1085850"/>
            <a:ext cx="1957388" cy="58102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Заклад/установа, що надає послуги</a:t>
            </a:r>
            <a:endParaRPr lang="en-US" sz="1600">
              <a:solidFill>
                <a:schemeClr val="tx1"/>
              </a:solidFill>
              <a:latin typeface="Calibri" pitchFamily="34" charset="0"/>
              <a:cs typeface="Calibri" pitchFamily="34" charset="0"/>
              <a:sym typeface="Calibri" pitchFamily="34" charset="0"/>
            </a:endParaRPr>
          </a:p>
        </p:txBody>
      </p:sp>
      <p:sp>
        <p:nvSpPr>
          <p:cNvPr id="36874" name="Google Shape;626;p12"/>
          <p:cNvSpPr txBox="1">
            <a:spLocks noChangeArrowheads="1"/>
          </p:cNvSpPr>
          <p:nvPr/>
        </p:nvSpPr>
        <p:spPr bwMode="auto">
          <a:xfrm>
            <a:off x="3346450" y="1217613"/>
            <a:ext cx="2378075" cy="366712"/>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r>
              <a:rPr lang="uk-UA" sz="1800" b="1">
                <a:solidFill>
                  <a:schemeClr val="tx1"/>
                </a:solidFill>
                <a:latin typeface="Calibri" pitchFamily="34" charset="0"/>
                <a:cs typeface="Calibri" pitchFamily="34" charset="0"/>
                <a:sym typeface="Calibri" pitchFamily="34" charset="0"/>
              </a:rPr>
              <a:t>Види послуг, сервісів</a:t>
            </a:r>
            <a:endParaRPr lang="en-US" sz="1800">
              <a:solidFill>
                <a:schemeClr val="tx1"/>
              </a:solidFill>
              <a:latin typeface="Calibri" pitchFamily="34" charset="0"/>
              <a:cs typeface="Calibri" pitchFamily="34" charset="0"/>
              <a:sym typeface="Calibri" pitchFamily="34" charset="0"/>
            </a:endParaRPr>
          </a:p>
        </p:txBody>
      </p:sp>
      <p:sp>
        <p:nvSpPr>
          <p:cNvPr id="36875" name="Google Shape;627;p12"/>
          <p:cNvSpPr txBox="1">
            <a:spLocks noChangeArrowheads="1"/>
          </p:cNvSpPr>
          <p:nvPr/>
        </p:nvSpPr>
        <p:spPr bwMode="auto">
          <a:xfrm>
            <a:off x="6215063" y="1201738"/>
            <a:ext cx="2438400" cy="338137"/>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a:solidFill>
                <a:schemeClr val="tx1"/>
              </a:solidFill>
              <a:latin typeface="Calibri" pitchFamily="34" charset="0"/>
              <a:cs typeface="Calibri" pitchFamily="34" charset="0"/>
              <a:sym typeface="Calibri" pitchFamily="34" charset="0"/>
            </a:endParaRPr>
          </a:p>
        </p:txBody>
      </p:sp>
      <p:sp>
        <p:nvSpPr>
          <p:cNvPr id="36876" name="Google Shape;628;p12"/>
          <p:cNvSpPr txBox="1">
            <a:spLocks noChangeArrowheads="1"/>
          </p:cNvSpPr>
          <p:nvPr/>
        </p:nvSpPr>
        <p:spPr bwMode="auto">
          <a:xfrm>
            <a:off x="8847138" y="1195388"/>
            <a:ext cx="1320800" cy="366712"/>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r>
              <a:rPr lang="uk-UA" sz="1800" b="1">
                <a:solidFill>
                  <a:schemeClr val="tx1"/>
                </a:solidFill>
                <a:latin typeface="Calibri" pitchFamily="34" charset="0"/>
                <a:cs typeface="Calibri" pitchFamily="34" charset="0"/>
                <a:sym typeface="Calibri" pitchFamily="34" charset="0"/>
              </a:rPr>
              <a:t>Телефони</a:t>
            </a:r>
            <a:endParaRPr lang="en-US" sz="1800">
              <a:solidFill>
                <a:schemeClr val="tx1"/>
              </a:solidFill>
              <a:latin typeface="Calibri" pitchFamily="34" charset="0"/>
              <a:cs typeface="Calibri" pitchFamily="34" charset="0"/>
              <a:sym typeface="Calibri" pitchFamily="34" charset="0"/>
            </a:endParaRPr>
          </a:p>
        </p:txBody>
      </p:sp>
      <p:pic>
        <p:nvPicPr>
          <p:cNvPr id="36877" name="Google Shape;629;p12"/>
          <p:cNvPicPr preferRelativeResize="0">
            <a:picLocks noChangeAspect="1" noChangeArrowheads="1"/>
          </p:cNvPicPr>
          <p:nvPr/>
        </p:nvPicPr>
        <p:blipFill>
          <a:blip r:embed="rId5"/>
          <a:srcRect/>
          <a:stretch>
            <a:fillRect/>
          </a:stretch>
        </p:blipFill>
        <p:spPr bwMode="auto">
          <a:xfrm>
            <a:off x="0" y="1936750"/>
            <a:ext cx="1895475" cy="1169988"/>
          </a:xfrm>
          <a:prstGeom prst="rect">
            <a:avLst/>
          </a:prstGeom>
          <a:noFill/>
          <a:ln w="9525">
            <a:noFill/>
            <a:miter lim="800000"/>
            <a:headEnd/>
            <a:tailEnd/>
          </a:ln>
        </p:spPr>
      </p:pic>
      <p:pic>
        <p:nvPicPr>
          <p:cNvPr id="36878" name="Google Shape;630;p12"/>
          <p:cNvPicPr preferRelativeResize="0">
            <a:picLocks noChangeAspect="1" noChangeArrowheads="1"/>
          </p:cNvPicPr>
          <p:nvPr/>
        </p:nvPicPr>
        <p:blipFill>
          <a:blip r:embed="rId5"/>
          <a:srcRect/>
          <a:stretch>
            <a:fillRect/>
          </a:stretch>
        </p:blipFill>
        <p:spPr bwMode="auto">
          <a:xfrm>
            <a:off x="8531225" y="1960563"/>
            <a:ext cx="1908175" cy="1093787"/>
          </a:xfrm>
          <a:prstGeom prst="rect">
            <a:avLst/>
          </a:prstGeom>
          <a:noFill/>
          <a:ln w="9525">
            <a:noFill/>
            <a:miter lim="800000"/>
            <a:headEnd/>
            <a:tailEnd/>
          </a:ln>
        </p:spPr>
      </p:pic>
      <p:pic>
        <p:nvPicPr>
          <p:cNvPr id="36879" name="Google Shape;631;p12"/>
          <p:cNvPicPr preferRelativeResize="0">
            <a:picLocks noChangeAspect="1" noChangeArrowheads="1"/>
          </p:cNvPicPr>
          <p:nvPr/>
        </p:nvPicPr>
        <p:blipFill>
          <a:blip r:embed="rId5"/>
          <a:srcRect/>
          <a:stretch>
            <a:fillRect/>
          </a:stretch>
        </p:blipFill>
        <p:spPr bwMode="auto">
          <a:xfrm>
            <a:off x="6448425" y="1973263"/>
            <a:ext cx="1982788" cy="1181100"/>
          </a:xfrm>
          <a:prstGeom prst="rect">
            <a:avLst/>
          </a:prstGeom>
          <a:noFill/>
          <a:ln w="9525">
            <a:noFill/>
            <a:miter lim="800000"/>
            <a:headEnd/>
            <a:tailEnd/>
          </a:ln>
        </p:spPr>
      </p:pic>
      <p:pic>
        <p:nvPicPr>
          <p:cNvPr id="36880" name="Google Shape;632;p12"/>
          <p:cNvPicPr preferRelativeResize="0">
            <a:picLocks noChangeAspect="1" noChangeArrowheads="1"/>
          </p:cNvPicPr>
          <p:nvPr/>
        </p:nvPicPr>
        <p:blipFill>
          <a:blip r:embed="rId6"/>
          <a:srcRect/>
          <a:stretch>
            <a:fillRect/>
          </a:stretch>
        </p:blipFill>
        <p:spPr bwMode="auto">
          <a:xfrm>
            <a:off x="1993900" y="1960563"/>
            <a:ext cx="4394200" cy="1206500"/>
          </a:xfrm>
          <a:prstGeom prst="rect">
            <a:avLst/>
          </a:prstGeom>
          <a:noFill/>
          <a:ln w="9525">
            <a:noFill/>
            <a:miter lim="800000"/>
            <a:headEnd/>
            <a:tailEnd/>
          </a:ln>
        </p:spPr>
      </p:pic>
      <p:pic>
        <p:nvPicPr>
          <p:cNvPr id="36881" name="Google Shape;629;p12"/>
          <p:cNvPicPr preferRelativeResize="0">
            <a:picLocks noChangeAspect="1" noChangeArrowheads="1"/>
          </p:cNvPicPr>
          <p:nvPr/>
        </p:nvPicPr>
        <p:blipFill>
          <a:blip r:embed="rId5"/>
          <a:srcRect/>
          <a:stretch>
            <a:fillRect/>
          </a:stretch>
        </p:blipFill>
        <p:spPr bwMode="auto">
          <a:xfrm>
            <a:off x="0" y="3330575"/>
            <a:ext cx="1895475" cy="1257300"/>
          </a:xfrm>
          <a:prstGeom prst="rect">
            <a:avLst/>
          </a:prstGeom>
          <a:noFill/>
          <a:ln w="9525">
            <a:noFill/>
            <a:miter lim="800000"/>
            <a:headEnd/>
            <a:tailEnd/>
          </a:ln>
        </p:spPr>
      </p:pic>
      <p:pic>
        <p:nvPicPr>
          <p:cNvPr id="36882" name="Google Shape;629;p12"/>
          <p:cNvPicPr preferRelativeResize="0">
            <a:picLocks noChangeAspect="1" noChangeArrowheads="1"/>
          </p:cNvPicPr>
          <p:nvPr/>
        </p:nvPicPr>
        <p:blipFill>
          <a:blip r:embed="rId5"/>
          <a:srcRect/>
          <a:stretch>
            <a:fillRect/>
          </a:stretch>
        </p:blipFill>
        <p:spPr bwMode="auto">
          <a:xfrm>
            <a:off x="0" y="4808538"/>
            <a:ext cx="1946275" cy="1293812"/>
          </a:xfrm>
          <a:prstGeom prst="rect">
            <a:avLst/>
          </a:prstGeom>
          <a:noFill/>
          <a:ln w="9525">
            <a:noFill/>
            <a:miter lim="800000"/>
            <a:headEnd/>
            <a:tailEnd/>
          </a:ln>
        </p:spPr>
      </p:pic>
      <p:pic>
        <p:nvPicPr>
          <p:cNvPr id="36883" name="Google Shape;632;p12"/>
          <p:cNvPicPr preferRelativeResize="0">
            <a:picLocks noChangeAspect="1" noChangeArrowheads="1"/>
          </p:cNvPicPr>
          <p:nvPr/>
        </p:nvPicPr>
        <p:blipFill>
          <a:blip r:embed="rId6"/>
          <a:srcRect/>
          <a:stretch>
            <a:fillRect/>
          </a:stretch>
        </p:blipFill>
        <p:spPr bwMode="auto">
          <a:xfrm>
            <a:off x="1984375" y="3352800"/>
            <a:ext cx="4445000" cy="1233488"/>
          </a:xfrm>
          <a:prstGeom prst="rect">
            <a:avLst/>
          </a:prstGeom>
          <a:noFill/>
          <a:ln w="9525">
            <a:noFill/>
            <a:miter lim="800000"/>
            <a:headEnd/>
            <a:tailEnd/>
          </a:ln>
        </p:spPr>
      </p:pic>
      <p:pic>
        <p:nvPicPr>
          <p:cNvPr id="36884" name="Google Shape;632;p12"/>
          <p:cNvPicPr preferRelativeResize="0">
            <a:picLocks noChangeAspect="1" noChangeArrowheads="1"/>
          </p:cNvPicPr>
          <p:nvPr/>
        </p:nvPicPr>
        <p:blipFill>
          <a:blip r:embed="rId6"/>
          <a:srcRect/>
          <a:stretch>
            <a:fillRect/>
          </a:stretch>
        </p:blipFill>
        <p:spPr bwMode="auto">
          <a:xfrm>
            <a:off x="2058988" y="4830763"/>
            <a:ext cx="4344987" cy="1257300"/>
          </a:xfrm>
          <a:prstGeom prst="rect">
            <a:avLst/>
          </a:prstGeom>
          <a:noFill/>
          <a:ln w="9525">
            <a:noFill/>
            <a:miter lim="800000"/>
            <a:headEnd/>
            <a:tailEnd/>
          </a:ln>
        </p:spPr>
      </p:pic>
      <p:pic>
        <p:nvPicPr>
          <p:cNvPr id="36885" name="Google Shape;631;p12"/>
          <p:cNvPicPr preferRelativeResize="0">
            <a:picLocks noChangeAspect="1" noChangeArrowheads="1"/>
          </p:cNvPicPr>
          <p:nvPr/>
        </p:nvPicPr>
        <p:blipFill>
          <a:blip r:embed="rId5"/>
          <a:srcRect/>
          <a:stretch>
            <a:fillRect/>
          </a:stretch>
        </p:blipFill>
        <p:spPr bwMode="auto">
          <a:xfrm>
            <a:off x="6475413" y="3378200"/>
            <a:ext cx="2020887" cy="1131888"/>
          </a:xfrm>
          <a:prstGeom prst="rect">
            <a:avLst/>
          </a:prstGeom>
          <a:noFill/>
          <a:ln w="9525">
            <a:noFill/>
            <a:miter lim="800000"/>
            <a:headEnd/>
            <a:tailEnd/>
          </a:ln>
        </p:spPr>
      </p:pic>
      <p:pic>
        <p:nvPicPr>
          <p:cNvPr id="36886" name="Google Shape;631;p12"/>
          <p:cNvPicPr preferRelativeResize="0">
            <a:picLocks noChangeAspect="1" noChangeArrowheads="1"/>
          </p:cNvPicPr>
          <p:nvPr/>
        </p:nvPicPr>
        <p:blipFill>
          <a:blip r:embed="rId5"/>
          <a:srcRect/>
          <a:stretch>
            <a:fillRect/>
          </a:stretch>
        </p:blipFill>
        <p:spPr bwMode="auto">
          <a:xfrm>
            <a:off x="6477000" y="4857750"/>
            <a:ext cx="1995488" cy="1155700"/>
          </a:xfrm>
          <a:prstGeom prst="rect">
            <a:avLst/>
          </a:prstGeom>
          <a:noFill/>
          <a:ln w="9525">
            <a:noFill/>
            <a:miter lim="800000"/>
            <a:headEnd/>
            <a:tailEnd/>
          </a:ln>
        </p:spPr>
      </p:pic>
      <p:pic>
        <p:nvPicPr>
          <p:cNvPr id="36887" name="Google Shape;630;p12"/>
          <p:cNvPicPr preferRelativeResize="0">
            <a:picLocks noChangeAspect="1" noChangeArrowheads="1"/>
          </p:cNvPicPr>
          <p:nvPr/>
        </p:nvPicPr>
        <p:blipFill>
          <a:blip r:embed="rId5"/>
          <a:srcRect/>
          <a:stretch>
            <a:fillRect/>
          </a:stretch>
        </p:blipFill>
        <p:spPr bwMode="auto">
          <a:xfrm>
            <a:off x="8572500" y="3330575"/>
            <a:ext cx="1870075" cy="1093787"/>
          </a:xfrm>
          <a:prstGeom prst="rect">
            <a:avLst/>
          </a:prstGeom>
          <a:noFill/>
          <a:ln w="9525">
            <a:noFill/>
            <a:miter lim="800000"/>
            <a:headEnd/>
            <a:tailEnd/>
          </a:ln>
        </p:spPr>
      </p:pic>
      <p:pic>
        <p:nvPicPr>
          <p:cNvPr id="36888" name="Google Shape;630;p12"/>
          <p:cNvPicPr preferRelativeResize="0">
            <a:picLocks noChangeAspect="1" noChangeArrowheads="1"/>
          </p:cNvPicPr>
          <p:nvPr/>
        </p:nvPicPr>
        <p:blipFill>
          <a:blip r:embed="rId5"/>
          <a:srcRect/>
          <a:stretch>
            <a:fillRect/>
          </a:stretch>
        </p:blipFill>
        <p:spPr bwMode="auto">
          <a:xfrm>
            <a:off x="8543925" y="4916488"/>
            <a:ext cx="1895475" cy="1093787"/>
          </a:xfrm>
          <a:prstGeom prst="rect">
            <a:avLst/>
          </a:prstGeom>
          <a:noFill/>
          <a:ln w="9525">
            <a:noFill/>
            <a:miter lim="800000"/>
            <a:headEnd/>
            <a:tailEnd/>
          </a:ln>
        </p:spPr>
      </p:pic>
      <p:sp>
        <p:nvSpPr>
          <p:cNvPr id="36889" name="Rectangle 26"/>
          <p:cNvSpPr>
            <a:spLocks noChangeArrowheads="1"/>
          </p:cNvSpPr>
          <p:nvPr/>
        </p:nvSpPr>
        <p:spPr bwMode="auto">
          <a:xfrm>
            <a:off x="0" y="1977028"/>
            <a:ext cx="1974850" cy="1092607"/>
          </a:xfrm>
          <a:prstGeom prst="rect">
            <a:avLst/>
          </a:prstGeom>
          <a:noFill/>
          <a:ln w="9525">
            <a:noFill/>
            <a:miter lim="800000"/>
            <a:headEnd/>
            <a:tailEnd/>
          </a:ln>
        </p:spPr>
        <p:txBody>
          <a:bodyPr anchor="ctr">
            <a:spAutoFit/>
          </a:bodyPr>
          <a:lstStyle/>
          <a:p>
            <a:pPr algn="ctr"/>
            <a:r>
              <a:rPr lang="uk-UA" sz="1300" dirty="0" err="1">
                <a:latin typeface="Times New Roman" pitchFamily="18" charset="0"/>
                <a:cs typeface="Times New Roman" pitchFamily="18" charset="0"/>
              </a:rPr>
              <a:t>Курісовський</a:t>
            </a:r>
            <a:r>
              <a:rPr lang="uk-UA" sz="1300" dirty="0">
                <a:latin typeface="Times New Roman" pitchFamily="18" charset="0"/>
                <a:cs typeface="Times New Roman" pitchFamily="18" charset="0"/>
              </a:rPr>
              <a:t> будинок культури  </a:t>
            </a:r>
            <a:r>
              <a:rPr lang="uk-UA" sz="1300" dirty="0" err="1">
                <a:latin typeface="Times New Roman" pitchFamily="18" charset="0"/>
                <a:cs typeface="Times New Roman" pitchFamily="18" charset="0"/>
              </a:rPr>
              <a:t>Курісовської</a:t>
            </a:r>
            <a:r>
              <a:rPr lang="uk-UA" sz="1300" dirty="0">
                <a:latin typeface="Times New Roman" pitchFamily="18" charset="0"/>
                <a:cs typeface="Times New Roman" pitchFamily="18" charset="0"/>
              </a:rPr>
              <a:t> сільської ради Березівського району Одеської області</a:t>
            </a:r>
          </a:p>
        </p:txBody>
      </p:sp>
      <p:sp>
        <p:nvSpPr>
          <p:cNvPr id="36890" name="Rectangle 27"/>
          <p:cNvSpPr>
            <a:spLocks noChangeArrowheads="1"/>
          </p:cNvSpPr>
          <p:nvPr/>
        </p:nvSpPr>
        <p:spPr bwMode="auto">
          <a:xfrm>
            <a:off x="2125663" y="2022475"/>
            <a:ext cx="4206875" cy="1084263"/>
          </a:xfrm>
          <a:prstGeom prst="rect">
            <a:avLst/>
          </a:prstGeom>
          <a:noFill/>
          <a:ln w="9525">
            <a:noFill/>
            <a:miter lim="800000"/>
            <a:headEnd/>
            <a:tailEnd/>
          </a:ln>
        </p:spPr>
        <p:txBody>
          <a:bodyPr anchor="ctr">
            <a:spAutoFit/>
          </a:bodyPr>
          <a:lstStyle/>
          <a:p>
            <a:pPr algn="ctr"/>
            <a:r>
              <a:rPr lang="uk-UA" sz="1300" dirty="0">
                <a:latin typeface="Times New Roman" pitchFamily="18" charset="0"/>
                <a:cs typeface="Times New Roman" pitchFamily="18" charset="0"/>
              </a:rPr>
              <a:t>Організація та проведення  культурно-мистецьких заходів, творчих майстер класів, </a:t>
            </a:r>
            <a:r>
              <a:rPr lang="uk-UA" sz="1300" dirty="0" err="1">
                <a:latin typeface="Times New Roman" pitchFamily="18" charset="0"/>
                <a:cs typeface="Times New Roman" pitchFamily="18" charset="0"/>
              </a:rPr>
              <a:t>квестів</a:t>
            </a:r>
            <a:r>
              <a:rPr lang="uk-UA" sz="1300" dirty="0">
                <a:latin typeface="Times New Roman" pitchFamily="18" charset="0"/>
                <a:cs typeface="Times New Roman" pitchFamily="18" charset="0"/>
              </a:rPr>
              <a:t>, бесід, конкурсів талантів, перегледів фільмів, вікторин, концертів, марафонів, </a:t>
            </a:r>
          </a:p>
          <a:p>
            <a:pPr algn="ctr"/>
            <a:r>
              <a:rPr lang="uk-UA" sz="1300" dirty="0">
                <a:latin typeface="Times New Roman" pitchFamily="18" charset="0"/>
                <a:cs typeface="Times New Roman" pitchFamily="18" charset="0"/>
              </a:rPr>
              <a:t>перша психологічна допомога.</a:t>
            </a:r>
          </a:p>
        </p:txBody>
      </p:sp>
      <p:sp>
        <p:nvSpPr>
          <p:cNvPr id="36891" name="Rectangle 28"/>
          <p:cNvSpPr>
            <a:spLocks noChangeArrowheads="1"/>
          </p:cNvSpPr>
          <p:nvPr/>
        </p:nvSpPr>
        <p:spPr bwMode="auto">
          <a:xfrm>
            <a:off x="6359525" y="2035344"/>
            <a:ext cx="2230438" cy="1015663"/>
          </a:xfrm>
          <a:prstGeom prst="rect">
            <a:avLst/>
          </a:prstGeom>
          <a:noFill/>
          <a:ln w="9525">
            <a:noFill/>
            <a:miter lim="800000"/>
            <a:headEnd/>
            <a:tailEnd/>
          </a:ln>
        </p:spPr>
        <p:txBody>
          <a:bodyPr anchor="ctr">
            <a:spAutoFit/>
          </a:bodyPr>
          <a:lstStyle/>
          <a:p>
            <a:pPr algn="ctr"/>
            <a:r>
              <a:rPr lang="uk-UA" sz="1200" dirty="0">
                <a:latin typeface="Times New Roman" pitchFamily="18" charset="0"/>
                <a:cs typeface="Times New Roman" pitchFamily="18" charset="0"/>
              </a:rPr>
              <a:t>Україна 67512,</a:t>
            </a:r>
            <a:endParaRPr lang="ru-RU" sz="1200" dirty="0">
              <a:latin typeface="Times New Roman" pitchFamily="18" charset="0"/>
              <a:cs typeface="Times New Roman" pitchFamily="18" charset="0"/>
            </a:endParaRPr>
          </a:p>
          <a:p>
            <a:pPr algn="ctr"/>
            <a:r>
              <a:rPr lang="uk-UA" sz="1200" dirty="0">
                <a:latin typeface="Times New Roman" pitchFamily="18" charset="0"/>
                <a:cs typeface="Times New Roman" pitchFamily="18" charset="0"/>
              </a:rPr>
              <a:t>Одеська область, </a:t>
            </a:r>
          </a:p>
          <a:p>
            <a:pPr algn="ctr"/>
            <a:r>
              <a:rPr lang="uk-UA" sz="1200" dirty="0">
                <a:latin typeface="Times New Roman" pitchFamily="18" charset="0"/>
                <a:cs typeface="Times New Roman" pitchFamily="18" charset="0"/>
              </a:rPr>
              <a:t>Березівський район,</a:t>
            </a:r>
            <a:endParaRPr lang="ru-RU" sz="1200" dirty="0">
              <a:latin typeface="Times New Roman" pitchFamily="18" charset="0"/>
              <a:cs typeface="Times New Roman" pitchFamily="18" charset="0"/>
            </a:endParaRPr>
          </a:p>
          <a:p>
            <a:pPr algn="ctr"/>
            <a:r>
              <a:rPr lang="uk-UA" sz="1200" dirty="0">
                <a:latin typeface="Times New Roman" pitchFamily="18" charset="0"/>
                <a:cs typeface="Times New Roman" pitchFamily="18" charset="0"/>
              </a:rPr>
              <a:t>село </a:t>
            </a:r>
            <a:r>
              <a:rPr lang="uk-UA" sz="1200" dirty="0" err="1">
                <a:latin typeface="Times New Roman" pitchFamily="18" charset="0"/>
                <a:cs typeface="Times New Roman" pitchFamily="18" charset="0"/>
              </a:rPr>
              <a:t>Курісове</a:t>
            </a:r>
            <a:r>
              <a:rPr lang="uk-UA" sz="1200" dirty="0">
                <a:latin typeface="Times New Roman" pitchFamily="18" charset="0"/>
                <a:cs typeface="Times New Roman" pitchFamily="18" charset="0"/>
              </a:rPr>
              <a:t>, </a:t>
            </a:r>
            <a:br>
              <a:rPr lang="uk-UA" sz="1200" dirty="0">
                <a:latin typeface="Times New Roman" pitchFamily="18" charset="0"/>
                <a:cs typeface="Times New Roman" pitchFamily="18" charset="0"/>
              </a:rPr>
            </a:br>
            <a:r>
              <a:rPr lang="uk-UA" sz="1200" dirty="0">
                <a:latin typeface="Times New Roman" pitchFamily="18" charset="0"/>
                <a:cs typeface="Times New Roman" pitchFamily="18" charset="0"/>
              </a:rPr>
              <a:t>вул. Шевченка, 2Г</a:t>
            </a:r>
            <a:endParaRPr lang="ru-RU" sz="1200" dirty="0">
              <a:latin typeface="Times New Roman" pitchFamily="18" charset="0"/>
              <a:cs typeface="Times New Roman" pitchFamily="18" charset="0"/>
            </a:endParaRPr>
          </a:p>
        </p:txBody>
      </p:sp>
      <p:sp>
        <p:nvSpPr>
          <p:cNvPr id="36892" name="Rectangle 29"/>
          <p:cNvSpPr>
            <a:spLocks noChangeArrowheads="1"/>
          </p:cNvSpPr>
          <p:nvPr/>
        </p:nvSpPr>
        <p:spPr bwMode="auto">
          <a:xfrm>
            <a:off x="8707438" y="2341563"/>
            <a:ext cx="1731962" cy="304800"/>
          </a:xfrm>
          <a:prstGeom prst="rect">
            <a:avLst/>
          </a:prstGeom>
          <a:noFill/>
          <a:ln w="9525">
            <a:noFill/>
            <a:miter lim="800000"/>
            <a:headEnd/>
            <a:tailEnd/>
          </a:ln>
        </p:spPr>
        <p:txBody>
          <a:bodyPr anchor="ctr">
            <a:spAutoFit/>
          </a:bodyPr>
          <a:lstStyle/>
          <a:p>
            <a:pPr algn="ctr"/>
            <a:r>
              <a:rPr lang="uk-UA" dirty="0"/>
              <a:t>+</a:t>
            </a:r>
            <a:r>
              <a:rPr lang="uk-UA" dirty="0">
                <a:latin typeface="Times New Roman" pitchFamily="18" charset="0"/>
                <a:cs typeface="Times New Roman" pitchFamily="18" charset="0"/>
              </a:rPr>
              <a:t>380962336031</a:t>
            </a:r>
            <a:r>
              <a:rPr lang="ru-RU" dirty="0"/>
              <a:t> </a:t>
            </a:r>
          </a:p>
        </p:txBody>
      </p:sp>
      <p:sp>
        <p:nvSpPr>
          <p:cNvPr id="36893" name="Rectangle 30"/>
          <p:cNvSpPr>
            <a:spLocks noChangeArrowheads="1"/>
          </p:cNvSpPr>
          <p:nvPr/>
        </p:nvSpPr>
        <p:spPr bwMode="auto">
          <a:xfrm>
            <a:off x="0" y="3409746"/>
            <a:ext cx="1968500" cy="1092607"/>
          </a:xfrm>
          <a:prstGeom prst="rect">
            <a:avLst/>
          </a:prstGeom>
          <a:noFill/>
          <a:ln w="9525">
            <a:noFill/>
            <a:miter lim="800000"/>
            <a:headEnd/>
            <a:tailEnd/>
          </a:ln>
        </p:spPr>
        <p:txBody>
          <a:bodyPr anchor="ctr">
            <a:spAutoFit/>
          </a:bodyPr>
          <a:lstStyle/>
          <a:p>
            <a:pPr algn="ctr"/>
            <a:r>
              <a:rPr lang="uk-UA" sz="1300" dirty="0"/>
              <a:t> </a:t>
            </a:r>
            <a:r>
              <a:rPr lang="uk-UA" sz="1300" dirty="0" err="1">
                <a:latin typeface="Times New Roman" pitchFamily="18" charset="0"/>
                <a:cs typeface="Times New Roman" pitchFamily="18" charset="0"/>
              </a:rPr>
              <a:t>Курісовська</a:t>
            </a:r>
            <a:r>
              <a:rPr lang="uk-UA" sz="1300" dirty="0">
                <a:latin typeface="Times New Roman" pitchFamily="18" charset="0"/>
                <a:cs typeface="Times New Roman" pitchFamily="18" charset="0"/>
              </a:rPr>
              <a:t> сільська бібліотека </a:t>
            </a:r>
            <a:r>
              <a:rPr lang="uk-UA" sz="1300" dirty="0" err="1">
                <a:latin typeface="Times New Roman" pitchFamily="18" charset="0"/>
                <a:cs typeface="Times New Roman" pitchFamily="18" charset="0"/>
              </a:rPr>
              <a:t>Курісовської</a:t>
            </a:r>
            <a:r>
              <a:rPr lang="uk-UA" sz="1300" dirty="0">
                <a:latin typeface="Times New Roman" pitchFamily="18" charset="0"/>
                <a:cs typeface="Times New Roman" pitchFamily="18" charset="0"/>
              </a:rPr>
              <a:t> сільської ради Березівського району Одеської області</a:t>
            </a:r>
          </a:p>
        </p:txBody>
      </p:sp>
      <p:sp>
        <p:nvSpPr>
          <p:cNvPr id="36894" name="Rectangle 31"/>
          <p:cNvSpPr>
            <a:spLocks noChangeArrowheads="1"/>
          </p:cNvSpPr>
          <p:nvPr/>
        </p:nvSpPr>
        <p:spPr bwMode="auto">
          <a:xfrm>
            <a:off x="2192338" y="3505200"/>
            <a:ext cx="4052887" cy="885825"/>
          </a:xfrm>
          <a:prstGeom prst="rect">
            <a:avLst/>
          </a:prstGeom>
          <a:noFill/>
          <a:ln w="9525">
            <a:noFill/>
            <a:miter lim="800000"/>
            <a:headEnd/>
            <a:tailEnd/>
          </a:ln>
        </p:spPr>
        <p:txBody>
          <a:bodyPr anchor="ctr">
            <a:spAutoFit/>
          </a:bodyPr>
          <a:lstStyle/>
          <a:p>
            <a:pPr algn="ctr"/>
            <a:r>
              <a:rPr lang="uk-UA" sz="1300" dirty="0">
                <a:latin typeface="Times New Roman" pitchFamily="18" charset="0"/>
                <a:cs typeface="Times New Roman" pitchFamily="18" charset="0"/>
              </a:rPr>
              <a:t>Використання читальної зали, огляди літератури, літературні </a:t>
            </a:r>
            <a:r>
              <a:rPr lang="uk-UA" sz="1300" dirty="0" err="1">
                <a:latin typeface="Times New Roman" pitchFamily="18" charset="0"/>
                <a:cs typeface="Times New Roman" pitchFamily="18" charset="0"/>
              </a:rPr>
              <a:t>ігри-квести</a:t>
            </a:r>
            <a:r>
              <a:rPr lang="uk-UA" sz="1300" dirty="0">
                <a:latin typeface="Times New Roman" pitchFamily="18" charset="0"/>
                <a:cs typeface="Times New Roman" pitchFamily="18" charset="0"/>
              </a:rPr>
              <a:t> для дітей та населення, </a:t>
            </a:r>
            <a:r>
              <a:rPr lang="uk-UA" sz="1300" dirty="0" err="1">
                <a:latin typeface="Times New Roman" pitchFamily="18" charset="0"/>
                <a:cs typeface="Times New Roman" pitchFamily="18" charset="0"/>
              </a:rPr>
              <a:t>бібліо-саміти</a:t>
            </a:r>
            <a:r>
              <a:rPr lang="uk-UA" sz="1300" dirty="0">
                <a:latin typeface="Times New Roman" pitchFamily="18" charset="0"/>
                <a:cs typeface="Times New Roman" pitchFamily="18" charset="0"/>
              </a:rPr>
              <a:t>, зустрічі з письменниками, </a:t>
            </a:r>
          </a:p>
          <a:p>
            <a:pPr algn="ctr"/>
            <a:r>
              <a:rPr lang="uk-UA" sz="1300" dirty="0">
                <a:latin typeface="Times New Roman" pitchFamily="18" charset="0"/>
                <a:cs typeface="Times New Roman" pitchFamily="18" charset="0"/>
              </a:rPr>
              <a:t>видача книг.</a:t>
            </a:r>
            <a:r>
              <a:rPr lang="ru-RU" sz="1300" dirty="0">
                <a:latin typeface="Times New Roman" pitchFamily="18" charset="0"/>
                <a:cs typeface="Times New Roman" pitchFamily="18" charset="0"/>
              </a:rPr>
              <a:t> </a:t>
            </a:r>
          </a:p>
        </p:txBody>
      </p:sp>
      <p:sp>
        <p:nvSpPr>
          <p:cNvPr id="36895" name="Rectangle 32"/>
          <p:cNvSpPr>
            <a:spLocks noChangeArrowheads="1"/>
          </p:cNvSpPr>
          <p:nvPr/>
        </p:nvSpPr>
        <p:spPr bwMode="auto">
          <a:xfrm>
            <a:off x="6318250" y="3518020"/>
            <a:ext cx="2287588" cy="861774"/>
          </a:xfrm>
          <a:prstGeom prst="rect">
            <a:avLst/>
          </a:prstGeom>
          <a:noFill/>
          <a:ln w="9525">
            <a:noFill/>
            <a:miter lim="800000"/>
            <a:headEnd/>
            <a:tailEnd/>
          </a:ln>
        </p:spPr>
        <p:txBody>
          <a:bodyPr anchor="ctr">
            <a:spAutoFit/>
          </a:bodyPr>
          <a:lstStyle/>
          <a:p>
            <a:pPr algn="ctr"/>
            <a:r>
              <a:rPr lang="uk-UA" sz="1200" dirty="0">
                <a:latin typeface="Times New Roman" pitchFamily="18" charset="0"/>
                <a:cs typeface="Times New Roman" pitchFamily="18" charset="0"/>
              </a:rPr>
              <a:t>Україна 67512, </a:t>
            </a:r>
          </a:p>
          <a:p>
            <a:pPr algn="ctr"/>
            <a:r>
              <a:rPr lang="uk-UA" sz="1200" dirty="0">
                <a:latin typeface="Times New Roman" pitchFamily="18" charset="0"/>
                <a:cs typeface="Times New Roman" pitchFamily="18" charset="0"/>
              </a:rPr>
              <a:t>Одеська область, Березівський район, село </a:t>
            </a:r>
            <a:r>
              <a:rPr lang="uk-UA" sz="1200" dirty="0" err="1">
                <a:latin typeface="Times New Roman" pitchFamily="18" charset="0"/>
                <a:cs typeface="Times New Roman" pitchFamily="18" charset="0"/>
              </a:rPr>
              <a:t>Курісове</a:t>
            </a:r>
            <a:r>
              <a:rPr lang="uk-UA" sz="1200" dirty="0">
                <a:latin typeface="Times New Roman" pitchFamily="18" charset="0"/>
                <a:cs typeface="Times New Roman" pitchFamily="18" charset="0"/>
              </a:rPr>
              <a:t>,</a:t>
            </a:r>
            <a:endParaRPr lang="ru-RU" sz="1200" dirty="0">
              <a:latin typeface="Times New Roman" pitchFamily="18" charset="0"/>
              <a:cs typeface="Times New Roman" pitchFamily="18" charset="0"/>
            </a:endParaRPr>
          </a:p>
          <a:p>
            <a:pPr algn="ctr"/>
            <a:r>
              <a:rPr lang="uk-UA" sz="1200" dirty="0">
                <a:latin typeface="Times New Roman" pitchFamily="18" charset="0"/>
                <a:cs typeface="Times New Roman" pitchFamily="18" charset="0"/>
              </a:rPr>
              <a:t>вул. Шевченка, 2Г</a:t>
            </a:r>
            <a:r>
              <a:rPr lang="ru-RU" dirty="0"/>
              <a:t> </a:t>
            </a:r>
          </a:p>
        </p:txBody>
      </p:sp>
      <p:sp>
        <p:nvSpPr>
          <p:cNvPr id="36896" name="Rectangle 42"/>
          <p:cNvSpPr>
            <a:spLocks noChangeArrowheads="1"/>
          </p:cNvSpPr>
          <p:nvPr/>
        </p:nvSpPr>
        <p:spPr bwMode="auto">
          <a:xfrm>
            <a:off x="8569325" y="3689350"/>
            <a:ext cx="1870075" cy="304800"/>
          </a:xfrm>
          <a:prstGeom prst="rect">
            <a:avLst/>
          </a:prstGeom>
          <a:noFill/>
          <a:ln w="9525">
            <a:noFill/>
            <a:miter lim="800000"/>
            <a:headEnd/>
            <a:tailEnd/>
          </a:ln>
        </p:spPr>
        <p:txBody>
          <a:bodyPr anchor="ctr">
            <a:spAutoFit/>
          </a:bodyPr>
          <a:lstStyle/>
          <a:p>
            <a:pPr algn="ctr"/>
            <a:r>
              <a:rPr lang="en-US" dirty="0">
                <a:latin typeface="Times New Roman" pitchFamily="18" charset="0"/>
                <a:cs typeface="Times New Roman" pitchFamily="18" charset="0"/>
              </a:rPr>
              <a:t>+3809</a:t>
            </a:r>
            <a:r>
              <a:rPr lang="uk-UA" dirty="0">
                <a:latin typeface="Times New Roman" pitchFamily="18" charset="0"/>
                <a:cs typeface="Times New Roman" pitchFamily="18" charset="0"/>
              </a:rPr>
              <a:t>84940562</a:t>
            </a:r>
            <a:r>
              <a:rPr lang="ru-RU" dirty="0">
                <a:latin typeface="Times New Roman" pitchFamily="18" charset="0"/>
                <a:cs typeface="Times New Roman" pitchFamily="18" charset="0"/>
              </a:rPr>
              <a:t> </a:t>
            </a:r>
          </a:p>
        </p:txBody>
      </p:sp>
      <p:sp>
        <p:nvSpPr>
          <p:cNvPr id="36897" name="Rectangle 43"/>
          <p:cNvSpPr>
            <a:spLocks noChangeArrowheads="1"/>
          </p:cNvSpPr>
          <p:nvPr/>
        </p:nvSpPr>
        <p:spPr bwMode="auto">
          <a:xfrm>
            <a:off x="0" y="4699563"/>
            <a:ext cx="1941513" cy="1492716"/>
          </a:xfrm>
          <a:prstGeom prst="rect">
            <a:avLst/>
          </a:prstGeom>
          <a:noFill/>
          <a:ln w="9525">
            <a:noFill/>
            <a:miter lim="800000"/>
            <a:headEnd/>
            <a:tailEnd/>
          </a:ln>
        </p:spPr>
        <p:txBody>
          <a:bodyPr anchor="ctr">
            <a:spAutoFit/>
          </a:bodyPr>
          <a:lstStyle/>
          <a:p>
            <a:pPr algn="ctr"/>
            <a:endParaRPr lang="uk-UA" sz="1300" dirty="0" smtClean="0">
              <a:latin typeface="Times New Roman" pitchFamily="18" charset="0"/>
              <a:cs typeface="Times New Roman" pitchFamily="18" charset="0"/>
            </a:endParaRPr>
          </a:p>
          <a:p>
            <a:pPr algn="ctr"/>
            <a:r>
              <a:rPr lang="uk-UA" sz="1300" dirty="0" err="1" smtClean="0">
                <a:latin typeface="Times New Roman" pitchFamily="18" charset="0"/>
                <a:cs typeface="Times New Roman" pitchFamily="18" charset="0"/>
              </a:rPr>
              <a:t>Сербківський</a:t>
            </a:r>
            <a:r>
              <a:rPr lang="uk-UA" sz="1300" dirty="0" smtClean="0">
                <a:latin typeface="Times New Roman" pitchFamily="18" charset="0"/>
                <a:cs typeface="Times New Roman" pitchFamily="18" charset="0"/>
              </a:rPr>
              <a:t> </a:t>
            </a:r>
            <a:r>
              <a:rPr lang="uk-UA" sz="1300" dirty="0">
                <a:latin typeface="Times New Roman" pitchFamily="18" charset="0"/>
                <a:cs typeface="Times New Roman" pitchFamily="18" charset="0"/>
              </a:rPr>
              <a:t>будинок культури </a:t>
            </a:r>
            <a:r>
              <a:rPr lang="uk-UA" sz="1300" dirty="0" smtClean="0">
                <a:latin typeface="Times New Roman" pitchFamily="18" charset="0"/>
                <a:cs typeface="Times New Roman" pitchFamily="18" charset="0"/>
              </a:rPr>
              <a:t>Курісовської </a:t>
            </a:r>
            <a:r>
              <a:rPr lang="uk-UA" sz="1300" dirty="0">
                <a:latin typeface="Times New Roman" pitchFamily="18" charset="0"/>
                <a:cs typeface="Times New Roman" pitchFamily="18" charset="0"/>
              </a:rPr>
              <a:t>сільської ради Березівського району Одеської області</a:t>
            </a:r>
            <a:endParaRPr lang="ru-RU" sz="1300" dirty="0">
              <a:latin typeface="Times New Roman" pitchFamily="18" charset="0"/>
              <a:cs typeface="Times New Roman" pitchFamily="18" charset="0"/>
            </a:endParaRPr>
          </a:p>
          <a:p>
            <a:pPr algn="ctr" eaLnBrk="0" hangingPunct="0"/>
            <a:endParaRPr lang="ru-RU" sz="1300" dirty="0"/>
          </a:p>
        </p:txBody>
      </p:sp>
      <p:sp>
        <p:nvSpPr>
          <p:cNvPr id="36898" name="Rectangle 44"/>
          <p:cNvSpPr>
            <a:spLocks noChangeArrowheads="1"/>
          </p:cNvSpPr>
          <p:nvPr/>
        </p:nvSpPr>
        <p:spPr bwMode="auto">
          <a:xfrm>
            <a:off x="2211388" y="5033963"/>
            <a:ext cx="4114800" cy="687387"/>
          </a:xfrm>
          <a:prstGeom prst="rect">
            <a:avLst/>
          </a:prstGeom>
          <a:noFill/>
          <a:ln w="9525">
            <a:noFill/>
            <a:miter lim="800000"/>
            <a:headEnd/>
            <a:tailEnd/>
          </a:ln>
        </p:spPr>
        <p:txBody>
          <a:bodyPr>
            <a:spAutoFit/>
          </a:bodyPr>
          <a:lstStyle/>
          <a:p>
            <a:pPr algn="ctr"/>
            <a:r>
              <a:rPr lang="ru-RU" sz="1300" dirty="0" err="1">
                <a:latin typeface="Times New Roman" pitchFamily="18" charset="0"/>
                <a:cs typeface="Times New Roman" pitchFamily="18" charset="0"/>
              </a:rPr>
              <a:t>Організація</a:t>
            </a:r>
            <a:r>
              <a:rPr lang="ru-RU" sz="1300" dirty="0">
                <a:latin typeface="Times New Roman" pitchFamily="18" charset="0"/>
                <a:cs typeface="Times New Roman" pitchFamily="18" charset="0"/>
              </a:rPr>
              <a:t> та </a:t>
            </a:r>
            <a:r>
              <a:rPr lang="ru-RU" sz="1300" dirty="0" err="1">
                <a:latin typeface="Times New Roman" pitchFamily="18" charset="0"/>
                <a:cs typeface="Times New Roman" pitchFamily="18" charset="0"/>
              </a:rPr>
              <a:t>проведення</a:t>
            </a:r>
            <a:r>
              <a:rPr lang="ru-RU" sz="1300" dirty="0">
                <a:latin typeface="Times New Roman" pitchFamily="18" charset="0"/>
                <a:cs typeface="Times New Roman" pitchFamily="18" charset="0"/>
              </a:rPr>
              <a:t> культурно-</a:t>
            </a:r>
            <a:r>
              <a:rPr lang="ru-RU" sz="1300" dirty="0" err="1">
                <a:latin typeface="Times New Roman" pitchFamily="18" charset="0"/>
                <a:cs typeface="Times New Roman" pitchFamily="18" charset="0"/>
              </a:rPr>
              <a:t>мистецьких</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заходів</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концертів</a:t>
            </a:r>
            <a:r>
              <a:rPr lang="ru-RU" sz="1300" dirty="0">
                <a:latin typeface="Times New Roman" pitchFamily="18" charset="0"/>
                <a:cs typeface="Times New Roman" pitchFamily="18" charset="0"/>
              </a:rPr>
              <a:t>, </a:t>
            </a:r>
          </a:p>
          <a:p>
            <a:pPr algn="ctr"/>
            <a:r>
              <a:rPr lang="ru-RU" sz="1300" dirty="0">
                <a:latin typeface="Times New Roman" pitchFamily="18" charset="0"/>
                <a:cs typeface="Times New Roman" pitchFamily="18" charset="0"/>
              </a:rPr>
              <a:t>уроки </a:t>
            </a:r>
            <a:r>
              <a:rPr lang="ru-RU" sz="1300" dirty="0" err="1">
                <a:latin typeface="Times New Roman" pitchFamily="18" charset="0"/>
                <a:cs typeface="Times New Roman" pitchFamily="18" charset="0"/>
              </a:rPr>
              <a:t>гри</a:t>
            </a:r>
            <a:r>
              <a:rPr lang="ru-RU" sz="1300" dirty="0">
                <a:latin typeface="Times New Roman" pitchFamily="18" charset="0"/>
                <a:cs typeface="Times New Roman" pitchFamily="18" charset="0"/>
              </a:rPr>
              <a:t> на </a:t>
            </a:r>
            <a:r>
              <a:rPr lang="ru-RU" sz="1300" dirty="0" err="1">
                <a:latin typeface="Times New Roman" pitchFamily="18" charset="0"/>
                <a:cs typeface="Times New Roman" pitchFamily="18" charset="0"/>
              </a:rPr>
              <a:t>музичних</a:t>
            </a:r>
            <a:r>
              <a:rPr lang="ru-RU" sz="1300" dirty="0">
                <a:latin typeface="Times New Roman" pitchFamily="18" charset="0"/>
                <a:cs typeface="Times New Roman" pitchFamily="18" charset="0"/>
              </a:rPr>
              <a:t> </a:t>
            </a:r>
            <a:r>
              <a:rPr lang="ru-RU" sz="1300" dirty="0" err="1">
                <a:latin typeface="Times New Roman" pitchFamily="18" charset="0"/>
                <a:cs typeface="Times New Roman" pitchFamily="18" charset="0"/>
              </a:rPr>
              <a:t>інструментах</a:t>
            </a:r>
            <a:endParaRPr lang="ru-RU" sz="1300" dirty="0">
              <a:latin typeface="Times New Roman" pitchFamily="18" charset="0"/>
              <a:cs typeface="Times New Roman" pitchFamily="18" charset="0"/>
            </a:endParaRPr>
          </a:p>
        </p:txBody>
      </p:sp>
      <p:sp>
        <p:nvSpPr>
          <p:cNvPr id="36899" name="Rectangle 45"/>
          <p:cNvSpPr>
            <a:spLocks noChangeArrowheads="1"/>
          </p:cNvSpPr>
          <p:nvPr/>
        </p:nvSpPr>
        <p:spPr bwMode="auto">
          <a:xfrm>
            <a:off x="6592887" y="4916488"/>
            <a:ext cx="1812925" cy="938719"/>
          </a:xfrm>
          <a:prstGeom prst="rect">
            <a:avLst/>
          </a:prstGeom>
          <a:noFill/>
          <a:ln w="9525">
            <a:noFill/>
            <a:miter lim="800000"/>
            <a:headEnd/>
            <a:tailEnd/>
          </a:ln>
        </p:spPr>
        <p:txBody>
          <a:bodyPr wrap="square" anchor="ctr">
            <a:spAutoFit/>
          </a:bodyPr>
          <a:lstStyle/>
          <a:p>
            <a:pPr algn="ctr"/>
            <a:r>
              <a:rPr lang="uk-UA" sz="1100" dirty="0">
                <a:latin typeface="Times New Roman" pitchFamily="18" charset="0"/>
                <a:cs typeface="Times New Roman" pitchFamily="18" charset="0"/>
              </a:rPr>
              <a:t>Україна 67510, </a:t>
            </a:r>
          </a:p>
          <a:p>
            <a:pPr algn="ctr"/>
            <a:r>
              <a:rPr lang="uk-UA" sz="1100" dirty="0">
                <a:latin typeface="Times New Roman" pitchFamily="18" charset="0"/>
                <a:cs typeface="Times New Roman" pitchFamily="18" charset="0"/>
              </a:rPr>
              <a:t>Одеська область, Березівський район, село Сербка , </a:t>
            </a:r>
            <a:br>
              <a:rPr lang="uk-UA" sz="1100" dirty="0">
                <a:latin typeface="Times New Roman" pitchFamily="18" charset="0"/>
                <a:cs typeface="Times New Roman" pitchFamily="18" charset="0"/>
              </a:rPr>
            </a:br>
            <a:r>
              <a:rPr lang="uk-UA" sz="1100" dirty="0">
                <a:latin typeface="Times New Roman" pitchFamily="18" charset="0"/>
                <a:cs typeface="Times New Roman" pitchFamily="18" charset="0"/>
              </a:rPr>
              <a:t>вул. Центральна,74б</a:t>
            </a:r>
          </a:p>
        </p:txBody>
      </p:sp>
      <p:sp>
        <p:nvSpPr>
          <p:cNvPr id="36900" name="Rectangle 46"/>
          <p:cNvSpPr>
            <a:spLocks noChangeArrowheads="1"/>
          </p:cNvSpPr>
          <p:nvPr/>
        </p:nvSpPr>
        <p:spPr bwMode="auto">
          <a:xfrm>
            <a:off x="8567738" y="5286375"/>
            <a:ext cx="1871662" cy="304800"/>
          </a:xfrm>
          <a:prstGeom prst="rect">
            <a:avLst/>
          </a:prstGeom>
          <a:noFill/>
          <a:ln w="9525">
            <a:noFill/>
            <a:miter lim="800000"/>
            <a:headEnd/>
            <a:tailEnd/>
          </a:ln>
        </p:spPr>
        <p:txBody>
          <a:bodyPr anchor="ctr">
            <a:spAutoFit/>
          </a:bodyPr>
          <a:lstStyle/>
          <a:p>
            <a:pPr algn="ctr"/>
            <a:r>
              <a:rPr lang="uk-UA" dirty="0"/>
              <a:t>+</a:t>
            </a:r>
            <a:r>
              <a:rPr lang="uk-UA" dirty="0">
                <a:latin typeface="Times New Roman" pitchFamily="18" charset="0"/>
                <a:cs typeface="Times New Roman" pitchFamily="18" charset="0"/>
              </a:rPr>
              <a:t>30993469648</a:t>
            </a:r>
            <a:r>
              <a:rPr lang="ru-RU"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Google Shape;617;p12"/>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38914" name="Google Shape;618;p12"/>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38915" name="Google Shape;619;p12"/>
          <p:cNvPicPr preferRelativeResize="0">
            <a:picLocks noChangeAspect="1" noChangeArrowheads="1"/>
          </p:cNvPicPr>
          <p:nvPr/>
        </p:nvPicPr>
        <p:blipFill>
          <a:blip r:embed="rId4"/>
          <a:srcRect/>
          <a:stretch>
            <a:fillRect/>
          </a:stretch>
        </p:blipFill>
        <p:spPr bwMode="auto">
          <a:xfrm>
            <a:off x="0" y="0"/>
            <a:ext cx="5219700" cy="914400"/>
          </a:xfrm>
          <a:prstGeom prst="rect">
            <a:avLst/>
          </a:prstGeom>
          <a:noFill/>
          <a:ln w="9525">
            <a:noFill/>
            <a:miter lim="800000"/>
            <a:headEnd/>
            <a:tailEnd/>
          </a:ln>
        </p:spPr>
      </p:pic>
      <p:sp>
        <p:nvSpPr>
          <p:cNvPr id="38916" name="Google Shape;620;p12"/>
          <p:cNvSpPr txBox="1">
            <a:spLocks noChangeArrowheads="1"/>
          </p:cNvSpPr>
          <p:nvPr/>
        </p:nvSpPr>
        <p:spPr bwMode="auto">
          <a:xfrm>
            <a:off x="257175" y="215900"/>
            <a:ext cx="4581525" cy="45720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2400">
                <a:solidFill>
                  <a:schemeClr val="tx1"/>
                </a:solidFill>
                <a:latin typeface="Georgia" pitchFamily="18" charset="0"/>
                <a:sym typeface="Georgia" pitchFamily="18" charset="0"/>
              </a:rPr>
              <a:t>Культура, мистецтво, релігія</a:t>
            </a:r>
            <a:endParaRPr lang="en-US">
              <a:solidFill>
                <a:schemeClr val="tx1"/>
              </a:solidFill>
            </a:endParaRPr>
          </a:p>
        </p:txBody>
      </p:sp>
      <p:pic>
        <p:nvPicPr>
          <p:cNvPr id="38917" name="Google Shape;621;p12"/>
          <p:cNvPicPr preferRelativeResize="0">
            <a:picLocks noChangeAspect="1" noChangeArrowheads="1"/>
          </p:cNvPicPr>
          <p:nvPr/>
        </p:nvPicPr>
        <p:blipFill>
          <a:blip r:embed="rId5"/>
          <a:srcRect/>
          <a:stretch>
            <a:fillRect/>
          </a:stretch>
        </p:blipFill>
        <p:spPr bwMode="auto">
          <a:xfrm>
            <a:off x="0" y="1143000"/>
            <a:ext cx="1970088" cy="581025"/>
          </a:xfrm>
          <a:prstGeom prst="rect">
            <a:avLst/>
          </a:prstGeom>
          <a:noFill/>
          <a:ln w="9525">
            <a:noFill/>
            <a:miter lim="800000"/>
            <a:headEnd/>
            <a:tailEnd/>
          </a:ln>
        </p:spPr>
      </p:pic>
      <p:pic>
        <p:nvPicPr>
          <p:cNvPr id="38918" name="Google Shape;622;p12"/>
          <p:cNvPicPr preferRelativeResize="0">
            <a:picLocks noChangeAspect="1" noChangeArrowheads="1"/>
          </p:cNvPicPr>
          <p:nvPr/>
        </p:nvPicPr>
        <p:blipFill>
          <a:blip r:embed="rId5"/>
          <a:srcRect/>
          <a:stretch>
            <a:fillRect/>
          </a:stretch>
        </p:blipFill>
        <p:spPr bwMode="auto">
          <a:xfrm>
            <a:off x="8543925" y="1143000"/>
            <a:ext cx="1895475" cy="542925"/>
          </a:xfrm>
          <a:prstGeom prst="rect">
            <a:avLst/>
          </a:prstGeom>
          <a:noFill/>
          <a:ln w="9525">
            <a:noFill/>
            <a:miter lim="800000"/>
            <a:headEnd/>
            <a:tailEnd/>
          </a:ln>
        </p:spPr>
      </p:pic>
      <p:pic>
        <p:nvPicPr>
          <p:cNvPr id="38919" name="Google Shape;623;p12"/>
          <p:cNvPicPr preferRelativeResize="0">
            <a:picLocks noChangeAspect="1" noChangeArrowheads="1"/>
          </p:cNvPicPr>
          <p:nvPr/>
        </p:nvPicPr>
        <p:blipFill>
          <a:blip r:embed="rId5"/>
          <a:srcRect/>
          <a:stretch>
            <a:fillRect/>
          </a:stretch>
        </p:blipFill>
        <p:spPr bwMode="auto">
          <a:xfrm>
            <a:off x="6486525" y="1130300"/>
            <a:ext cx="1895475" cy="542925"/>
          </a:xfrm>
          <a:prstGeom prst="rect">
            <a:avLst/>
          </a:prstGeom>
          <a:noFill/>
          <a:ln w="9525">
            <a:noFill/>
            <a:miter lim="800000"/>
            <a:headEnd/>
            <a:tailEnd/>
          </a:ln>
        </p:spPr>
      </p:pic>
      <p:pic>
        <p:nvPicPr>
          <p:cNvPr id="38920" name="Google Shape;624;p12"/>
          <p:cNvPicPr preferRelativeResize="0">
            <a:picLocks noChangeAspect="1" noChangeArrowheads="1"/>
          </p:cNvPicPr>
          <p:nvPr/>
        </p:nvPicPr>
        <p:blipFill>
          <a:blip r:embed="rId6"/>
          <a:srcRect/>
          <a:stretch>
            <a:fillRect/>
          </a:stretch>
        </p:blipFill>
        <p:spPr bwMode="auto">
          <a:xfrm>
            <a:off x="2057400" y="1130300"/>
            <a:ext cx="4344988" cy="542925"/>
          </a:xfrm>
          <a:prstGeom prst="rect">
            <a:avLst/>
          </a:prstGeom>
          <a:noFill/>
          <a:ln w="9525">
            <a:noFill/>
            <a:miter lim="800000"/>
            <a:headEnd/>
            <a:tailEnd/>
          </a:ln>
        </p:spPr>
      </p:pic>
      <p:sp>
        <p:nvSpPr>
          <p:cNvPr id="38921" name="Google Shape;625;p12"/>
          <p:cNvSpPr txBox="1">
            <a:spLocks noChangeArrowheads="1"/>
          </p:cNvSpPr>
          <p:nvPr/>
        </p:nvSpPr>
        <p:spPr bwMode="auto">
          <a:xfrm>
            <a:off x="0" y="1085850"/>
            <a:ext cx="1957388" cy="58102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Заклад/установа, що надає послуги</a:t>
            </a:r>
            <a:endParaRPr lang="en-US" sz="1600">
              <a:solidFill>
                <a:schemeClr val="tx1"/>
              </a:solidFill>
              <a:latin typeface="Calibri" pitchFamily="34" charset="0"/>
              <a:cs typeface="Calibri" pitchFamily="34" charset="0"/>
              <a:sym typeface="Calibri" pitchFamily="34" charset="0"/>
            </a:endParaRPr>
          </a:p>
        </p:txBody>
      </p:sp>
      <p:sp>
        <p:nvSpPr>
          <p:cNvPr id="38922" name="Google Shape;626;p12"/>
          <p:cNvSpPr txBox="1">
            <a:spLocks noChangeArrowheads="1"/>
          </p:cNvSpPr>
          <p:nvPr/>
        </p:nvSpPr>
        <p:spPr bwMode="auto">
          <a:xfrm>
            <a:off x="3346450" y="1217613"/>
            <a:ext cx="2378075" cy="366712"/>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r>
              <a:rPr lang="uk-UA" sz="1800" b="1">
                <a:solidFill>
                  <a:schemeClr val="tx1"/>
                </a:solidFill>
                <a:latin typeface="Calibri" pitchFamily="34" charset="0"/>
                <a:cs typeface="Calibri" pitchFamily="34" charset="0"/>
                <a:sym typeface="Calibri" pitchFamily="34" charset="0"/>
              </a:rPr>
              <a:t>Види послуг, сервісів</a:t>
            </a:r>
            <a:endParaRPr lang="en-US" sz="1800">
              <a:solidFill>
                <a:schemeClr val="tx1"/>
              </a:solidFill>
              <a:latin typeface="Calibri" pitchFamily="34" charset="0"/>
              <a:cs typeface="Calibri" pitchFamily="34" charset="0"/>
              <a:sym typeface="Calibri" pitchFamily="34" charset="0"/>
            </a:endParaRPr>
          </a:p>
        </p:txBody>
      </p:sp>
      <p:sp>
        <p:nvSpPr>
          <p:cNvPr id="38923" name="Google Shape;627;p12"/>
          <p:cNvSpPr txBox="1">
            <a:spLocks noChangeArrowheads="1"/>
          </p:cNvSpPr>
          <p:nvPr/>
        </p:nvSpPr>
        <p:spPr bwMode="auto">
          <a:xfrm>
            <a:off x="6215063" y="1201738"/>
            <a:ext cx="2438400" cy="338137"/>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a:solidFill>
                <a:schemeClr val="tx1"/>
              </a:solidFill>
              <a:latin typeface="Calibri" pitchFamily="34" charset="0"/>
              <a:cs typeface="Calibri" pitchFamily="34" charset="0"/>
              <a:sym typeface="Calibri" pitchFamily="34" charset="0"/>
            </a:endParaRPr>
          </a:p>
        </p:txBody>
      </p:sp>
      <p:sp>
        <p:nvSpPr>
          <p:cNvPr id="38924" name="Google Shape;628;p12"/>
          <p:cNvSpPr txBox="1">
            <a:spLocks noChangeArrowheads="1"/>
          </p:cNvSpPr>
          <p:nvPr/>
        </p:nvSpPr>
        <p:spPr bwMode="auto">
          <a:xfrm>
            <a:off x="8847138" y="1195388"/>
            <a:ext cx="1320800" cy="366712"/>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r>
              <a:rPr lang="uk-UA" sz="1800" b="1">
                <a:solidFill>
                  <a:schemeClr val="tx1"/>
                </a:solidFill>
                <a:latin typeface="Calibri" pitchFamily="34" charset="0"/>
                <a:cs typeface="Calibri" pitchFamily="34" charset="0"/>
                <a:sym typeface="Calibri" pitchFamily="34" charset="0"/>
              </a:rPr>
              <a:t>Телефони</a:t>
            </a:r>
            <a:endParaRPr lang="en-US" sz="1800">
              <a:solidFill>
                <a:schemeClr val="tx1"/>
              </a:solidFill>
              <a:latin typeface="Calibri" pitchFamily="34" charset="0"/>
              <a:cs typeface="Calibri" pitchFamily="34" charset="0"/>
              <a:sym typeface="Calibri" pitchFamily="34" charset="0"/>
            </a:endParaRPr>
          </a:p>
        </p:txBody>
      </p:sp>
      <p:pic>
        <p:nvPicPr>
          <p:cNvPr id="38925" name="Google Shape;629;p12"/>
          <p:cNvPicPr preferRelativeResize="0">
            <a:picLocks noChangeAspect="1" noChangeArrowheads="1"/>
          </p:cNvPicPr>
          <p:nvPr/>
        </p:nvPicPr>
        <p:blipFill>
          <a:blip r:embed="rId5"/>
          <a:srcRect/>
          <a:stretch>
            <a:fillRect/>
          </a:stretch>
        </p:blipFill>
        <p:spPr bwMode="auto">
          <a:xfrm>
            <a:off x="0" y="1936750"/>
            <a:ext cx="1895475" cy="1169988"/>
          </a:xfrm>
          <a:prstGeom prst="rect">
            <a:avLst/>
          </a:prstGeom>
          <a:noFill/>
          <a:ln w="9525">
            <a:noFill/>
            <a:miter lim="800000"/>
            <a:headEnd/>
            <a:tailEnd/>
          </a:ln>
        </p:spPr>
      </p:pic>
      <p:pic>
        <p:nvPicPr>
          <p:cNvPr id="38926" name="Google Shape;630;p12"/>
          <p:cNvPicPr preferRelativeResize="0">
            <a:picLocks noChangeAspect="1" noChangeArrowheads="1"/>
          </p:cNvPicPr>
          <p:nvPr/>
        </p:nvPicPr>
        <p:blipFill>
          <a:blip r:embed="rId5"/>
          <a:srcRect/>
          <a:stretch>
            <a:fillRect/>
          </a:stretch>
        </p:blipFill>
        <p:spPr bwMode="auto">
          <a:xfrm>
            <a:off x="8531225" y="1960563"/>
            <a:ext cx="1908175" cy="1093787"/>
          </a:xfrm>
          <a:prstGeom prst="rect">
            <a:avLst/>
          </a:prstGeom>
          <a:noFill/>
          <a:ln w="9525">
            <a:noFill/>
            <a:miter lim="800000"/>
            <a:headEnd/>
            <a:tailEnd/>
          </a:ln>
        </p:spPr>
      </p:pic>
      <p:pic>
        <p:nvPicPr>
          <p:cNvPr id="38927" name="Google Shape;631;p12"/>
          <p:cNvPicPr preferRelativeResize="0">
            <a:picLocks noChangeAspect="1" noChangeArrowheads="1"/>
          </p:cNvPicPr>
          <p:nvPr/>
        </p:nvPicPr>
        <p:blipFill>
          <a:blip r:embed="rId5"/>
          <a:srcRect/>
          <a:stretch>
            <a:fillRect/>
          </a:stretch>
        </p:blipFill>
        <p:spPr bwMode="auto">
          <a:xfrm>
            <a:off x="6448425" y="1973263"/>
            <a:ext cx="1982788" cy="1093787"/>
          </a:xfrm>
          <a:prstGeom prst="rect">
            <a:avLst/>
          </a:prstGeom>
          <a:noFill/>
          <a:ln w="9525">
            <a:noFill/>
            <a:miter lim="800000"/>
            <a:headEnd/>
            <a:tailEnd/>
          </a:ln>
        </p:spPr>
      </p:pic>
      <p:pic>
        <p:nvPicPr>
          <p:cNvPr id="38928" name="Google Shape;632;p12"/>
          <p:cNvPicPr preferRelativeResize="0">
            <a:picLocks noChangeAspect="1" noChangeArrowheads="1"/>
          </p:cNvPicPr>
          <p:nvPr/>
        </p:nvPicPr>
        <p:blipFill>
          <a:blip r:embed="rId6"/>
          <a:srcRect/>
          <a:stretch>
            <a:fillRect/>
          </a:stretch>
        </p:blipFill>
        <p:spPr bwMode="auto">
          <a:xfrm>
            <a:off x="1993900" y="1947863"/>
            <a:ext cx="4344988" cy="1206500"/>
          </a:xfrm>
          <a:prstGeom prst="rect">
            <a:avLst/>
          </a:prstGeom>
          <a:noFill/>
          <a:ln w="9525">
            <a:noFill/>
            <a:miter lim="800000"/>
            <a:headEnd/>
            <a:tailEnd/>
          </a:ln>
        </p:spPr>
      </p:pic>
      <p:pic>
        <p:nvPicPr>
          <p:cNvPr id="38929" name="Google Shape;629;p12"/>
          <p:cNvPicPr preferRelativeResize="0">
            <a:picLocks noChangeAspect="1" noChangeArrowheads="1"/>
          </p:cNvPicPr>
          <p:nvPr/>
        </p:nvPicPr>
        <p:blipFill>
          <a:blip r:embed="rId5"/>
          <a:srcRect/>
          <a:stretch>
            <a:fillRect/>
          </a:stretch>
        </p:blipFill>
        <p:spPr bwMode="auto">
          <a:xfrm>
            <a:off x="0" y="3330575"/>
            <a:ext cx="1895475" cy="1257300"/>
          </a:xfrm>
          <a:prstGeom prst="rect">
            <a:avLst/>
          </a:prstGeom>
          <a:noFill/>
          <a:ln w="9525">
            <a:noFill/>
            <a:miter lim="800000"/>
            <a:headEnd/>
            <a:tailEnd/>
          </a:ln>
        </p:spPr>
      </p:pic>
      <p:pic>
        <p:nvPicPr>
          <p:cNvPr id="38930" name="Google Shape;629;p12"/>
          <p:cNvPicPr preferRelativeResize="0">
            <a:picLocks noChangeAspect="1" noChangeArrowheads="1"/>
          </p:cNvPicPr>
          <p:nvPr/>
        </p:nvPicPr>
        <p:blipFill>
          <a:blip r:embed="rId5"/>
          <a:srcRect/>
          <a:stretch>
            <a:fillRect/>
          </a:stretch>
        </p:blipFill>
        <p:spPr bwMode="auto">
          <a:xfrm>
            <a:off x="0" y="4795838"/>
            <a:ext cx="1946275" cy="1293812"/>
          </a:xfrm>
          <a:prstGeom prst="rect">
            <a:avLst/>
          </a:prstGeom>
          <a:noFill/>
          <a:ln w="9525">
            <a:noFill/>
            <a:miter lim="800000"/>
            <a:headEnd/>
            <a:tailEnd/>
          </a:ln>
        </p:spPr>
      </p:pic>
      <p:pic>
        <p:nvPicPr>
          <p:cNvPr id="38931" name="Google Shape;632;p12"/>
          <p:cNvPicPr preferRelativeResize="0">
            <a:picLocks noChangeAspect="1" noChangeArrowheads="1"/>
          </p:cNvPicPr>
          <p:nvPr/>
        </p:nvPicPr>
        <p:blipFill>
          <a:blip r:embed="rId6"/>
          <a:srcRect/>
          <a:stretch>
            <a:fillRect/>
          </a:stretch>
        </p:blipFill>
        <p:spPr bwMode="auto">
          <a:xfrm>
            <a:off x="1997075" y="3340100"/>
            <a:ext cx="4445000" cy="1233488"/>
          </a:xfrm>
          <a:prstGeom prst="rect">
            <a:avLst/>
          </a:prstGeom>
          <a:noFill/>
          <a:ln w="9525">
            <a:noFill/>
            <a:miter lim="800000"/>
            <a:headEnd/>
            <a:tailEnd/>
          </a:ln>
        </p:spPr>
      </p:pic>
      <p:pic>
        <p:nvPicPr>
          <p:cNvPr id="38932" name="Google Shape;632;p12"/>
          <p:cNvPicPr preferRelativeResize="0">
            <a:picLocks noChangeAspect="1" noChangeArrowheads="1"/>
          </p:cNvPicPr>
          <p:nvPr/>
        </p:nvPicPr>
        <p:blipFill>
          <a:blip r:embed="rId6"/>
          <a:srcRect/>
          <a:stretch>
            <a:fillRect/>
          </a:stretch>
        </p:blipFill>
        <p:spPr bwMode="auto">
          <a:xfrm>
            <a:off x="2084388" y="4841875"/>
            <a:ext cx="4344987" cy="1257300"/>
          </a:xfrm>
          <a:prstGeom prst="rect">
            <a:avLst/>
          </a:prstGeom>
          <a:noFill/>
          <a:ln w="9525">
            <a:noFill/>
            <a:miter lim="800000"/>
            <a:headEnd/>
            <a:tailEnd/>
          </a:ln>
        </p:spPr>
      </p:pic>
      <p:pic>
        <p:nvPicPr>
          <p:cNvPr id="38933" name="Google Shape;631;p12"/>
          <p:cNvPicPr preferRelativeResize="0">
            <a:picLocks noChangeAspect="1" noChangeArrowheads="1"/>
          </p:cNvPicPr>
          <p:nvPr/>
        </p:nvPicPr>
        <p:blipFill>
          <a:blip r:embed="rId5"/>
          <a:srcRect/>
          <a:stretch>
            <a:fillRect/>
          </a:stretch>
        </p:blipFill>
        <p:spPr bwMode="auto">
          <a:xfrm>
            <a:off x="6475413" y="3378200"/>
            <a:ext cx="2020887" cy="1131888"/>
          </a:xfrm>
          <a:prstGeom prst="rect">
            <a:avLst/>
          </a:prstGeom>
          <a:noFill/>
          <a:ln w="9525">
            <a:noFill/>
            <a:miter lim="800000"/>
            <a:headEnd/>
            <a:tailEnd/>
          </a:ln>
        </p:spPr>
      </p:pic>
      <p:pic>
        <p:nvPicPr>
          <p:cNvPr id="38934" name="Google Shape;631;p12"/>
          <p:cNvPicPr preferRelativeResize="0">
            <a:picLocks noChangeAspect="1" noChangeArrowheads="1"/>
          </p:cNvPicPr>
          <p:nvPr/>
        </p:nvPicPr>
        <p:blipFill>
          <a:blip r:embed="rId5"/>
          <a:srcRect/>
          <a:stretch>
            <a:fillRect/>
          </a:stretch>
        </p:blipFill>
        <p:spPr bwMode="auto">
          <a:xfrm>
            <a:off x="6489700" y="4857750"/>
            <a:ext cx="1995488" cy="1155700"/>
          </a:xfrm>
          <a:prstGeom prst="rect">
            <a:avLst/>
          </a:prstGeom>
          <a:noFill/>
          <a:ln w="9525">
            <a:noFill/>
            <a:miter lim="800000"/>
            <a:headEnd/>
            <a:tailEnd/>
          </a:ln>
        </p:spPr>
      </p:pic>
      <p:pic>
        <p:nvPicPr>
          <p:cNvPr id="38935" name="Google Shape;630;p12"/>
          <p:cNvPicPr preferRelativeResize="0">
            <a:picLocks noChangeAspect="1" noChangeArrowheads="1"/>
          </p:cNvPicPr>
          <p:nvPr/>
        </p:nvPicPr>
        <p:blipFill>
          <a:blip r:embed="rId5"/>
          <a:srcRect/>
          <a:stretch>
            <a:fillRect/>
          </a:stretch>
        </p:blipFill>
        <p:spPr bwMode="auto">
          <a:xfrm>
            <a:off x="8569325" y="3367088"/>
            <a:ext cx="1870075" cy="1093787"/>
          </a:xfrm>
          <a:prstGeom prst="rect">
            <a:avLst/>
          </a:prstGeom>
          <a:noFill/>
          <a:ln w="9525">
            <a:noFill/>
            <a:miter lim="800000"/>
            <a:headEnd/>
            <a:tailEnd/>
          </a:ln>
        </p:spPr>
      </p:pic>
      <p:pic>
        <p:nvPicPr>
          <p:cNvPr id="38936" name="Google Shape;630;p12"/>
          <p:cNvPicPr preferRelativeResize="0">
            <a:picLocks noChangeAspect="1" noChangeArrowheads="1"/>
          </p:cNvPicPr>
          <p:nvPr/>
        </p:nvPicPr>
        <p:blipFill>
          <a:blip r:embed="rId5"/>
          <a:srcRect/>
          <a:stretch>
            <a:fillRect/>
          </a:stretch>
        </p:blipFill>
        <p:spPr bwMode="auto">
          <a:xfrm>
            <a:off x="8543925" y="4916488"/>
            <a:ext cx="1895475" cy="1093787"/>
          </a:xfrm>
          <a:prstGeom prst="rect">
            <a:avLst/>
          </a:prstGeom>
          <a:noFill/>
          <a:ln w="9525">
            <a:noFill/>
            <a:miter lim="800000"/>
            <a:headEnd/>
            <a:tailEnd/>
          </a:ln>
        </p:spPr>
      </p:pic>
      <p:sp>
        <p:nvSpPr>
          <p:cNvPr id="38937" name="Rectangle 26"/>
          <p:cNvSpPr>
            <a:spLocks noChangeArrowheads="1"/>
          </p:cNvSpPr>
          <p:nvPr/>
        </p:nvSpPr>
        <p:spPr bwMode="auto">
          <a:xfrm>
            <a:off x="0" y="1972266"/>
            <a:ext cx="1952625" cy="1092607"/>
          </a:xfrm>
          <a:prstGeom prst="rect">
            <a:avLst/>
          </a:prstGeom>
          <a:noFill/>
          <a:ln w="9525">
            <a:noFill/>
            <a:miter lim="800000"/>
            <a:headEnd/>
            <a:tailEnd/>
          </a:ln>
        </p:spPr>
        <p:txBody>
          <a:bodyPr anchor="ctr">
            <a:spAutoFit/>
          </a:bodyPr>
          <a:lstStyle/>
          <a:p>
            <a:pPr algn="ctr"/>
            <a:r>
              <a:rPr lang="uk-UA" sz="1300" dirty="0" err="1">
                <a:latin typeface="Times New Roman" pitchFamily="18" charset="0"/>
                <a:cs typeface="Times New Roman" pitchFamily="18" charset="0"/>
              </a:rPr>
              <a:t>Сербківська</a:t>
            </a:r>
            <a:r>
              <a:rPr lang="uk-UA" sz="1300" dirty="0">
                <a:latin typeface="Times New Roman" pitchFamily="18" charset="0"/>
                <a:cs typeface="Times New Roman" pitchFamily="18" charset="0"/>
              </a:rPr>
              <a:t> сільська </a:t>
            </a:r>
            <a:r>
              <a:rPr lang="uk-UA" sz="1300" dirty="0" smtClean="0">
                <a:latin typeface="Times New Roman" pitchFamily="18" charset="0"/>
                <a:cs typeface="Times New Roman" pitchFamily="18" charset="0"/>
              </a:rPr>
              <a:t>бібліотека  </a:t>
            </a:r>
            <a:r>
              <a:rPr lang="uk-UA" sz="1300" dirty="0">
                <a:latin typeface="Times New Roman" pitchFamily="18" charset="0"/>
                <a:cs typeface="Times New Roman" pitchFamily="18" charset="0"/>
              </a:rPr>
              <a:t>Курісовської сільської ради Березівського району Одеської області</a:t>
            </a:r>
          </a:p>
        </p:txBody>
      </p:sp>
      <p:sp>
        <p:nvSpPr>
          <p:cNvPr id="38938" name="Rectangle 27"/>
          <p:cNvSpPr>
            <a:spLocks noChangeArrowheads="1"/>
          </p:cNvSpPr>
          <p:nvPr/>
        </p:nvSpPr>
        <p:spPr bwMode="auto">
          <a:xfrm>
            <a:off x="1917700" y="2138124"/>
            <a:ext cx="4524375" cy="738664"/>
          </a:xfrm>
          <a:prstGeom prst="rect">
            <a:avLst/>
          </a:prstGeom>
          <a:noFill/>
          <a:ln w="9525">
            <a:noFill/>
            <a:miter lim="800000"/>
            <a:headEnd/>
            <a:tailEnd/>
          </a:ln>
        </p:spPr>
        <p:txBody>
          <a:bodyPr anchor="ctr">
            <a:spAutoFit/>
          </a:bodyPr>
          <a:lstStyle/>
          <a:p>
            <a:pPr algn="ctr"/>
            <a:r>
              <a:rPr lang="uk-UA" dirty="0">
                <a:latin typeface="Times New Roman" pitchFamily="18" charset="0"/>
                <a:cs typeface="Times New Roman" pitchFamily="18" charset="0"/>
              </a:rPr>
              <a:t>Використання читацької зали, огляд літератури, ігри-квести для дітей та дорослого населення, книжкові тематичні виставки, бібліотечні лекторії, читання</a:t>
            </a:r>
            <a:r>
              <a:rPr lang="uk-UA" sz="1300" dirty="0">
                <a:latin typeface="Times New Roman" pitchFamily="18" charset="0"/>
                <a:cs typeface="Times New Roman" pitchFamily="18" charset="0"/>
              </a:rPr>
              <a:t>.</a:t>
            </a:r>
          </a:p>
        </p:txBody>
      </p:sp>
      <p:sp>
        <p:nvSpPr>
          <p:cNvPr id="38939" name="Rectangle 28"/>
          <p:cNvSpPr>
            <a:spLocks noChangeArrowheads="1"/>
          </p:cNvSpPr>
          <p:nvPr/>
        </p:nvSpPr>
        <p:spPr bwMode="auto">
          <a:xfrm>
            <a:off x="6419850" y="2005182"/>
            <a:ext cx="1957388" cy="1015663"/>
          </a:xfrm>
          <a:prstGeom prst="rect">
            <a:avLst/>
          </a:prstGeom>
          <a:noFill/>
          <a:ln w="9525">
            <a:noFill/>
            <a:miter lim="800000"/>
            <a:headEnd/>
            <a:tailEnd/>
          </a:ln>
        </p:spPr>
        <p:txBody>
          <a:bodyPr anchor="ctr">
            <a:spAutoFit/>
          </a:bodyPr>
          <a:lstStyle/>
          <a:p>
            <a:pPr algn="ctr"/>
            <a:r>
              <a:rPr lang="uk-UA" sz="1200" dirty="0">
                <a:latin typeface="Times New Roman" pitchFamily="18" charset="0"/>
                <a:cs typeface="Times New Roman" pitchFamily="18" charset="0"/>
              </a:rPr>
              <a:t>Україна 67510, </a:t>
            </a:r>
          </a:p>
          <a:p>
            <a:pPr algn="ctr"/>
            <a:r>
              <a:rPr lang="uk-UA" sz="1200" dirty="0">
                <a:latin typeface="Times New Roman" pitchFamily="18" charset="0"/>
                <a:cs typeface="Times New Roman" pitchFamily="18" charset="0"/>
              </a:rPr>
              <a:t>Одеська область, Березівський район, село Сербка,</a:t>
            </a:r>
            <a:endParaRPr lang="ru-RU" sz="1200" dirty="0">
              <a:latin typeface="Times New Roman" pitchFamily="18" charset="0"/>
              <a:cs typeface="Times New Roman" pitchFamily="18" charset="0"/>
            </a:endParaRPr>
          </a:p>
          <a:p>
            <a:pPr algn="ctr"/>
            <a:r>
              <a:rPr lang="uk-UA" sz="1200" dirty="0">
                <a:latin typeface="Times New Roman" pitchFamily="18" charset="0"/>
                <a:cs typeface="Times New Roman" pitchFamily="18" charset="0"/>
              </a:rPr>
              <a:t>вул. Центральна, 63а</a:t>
            </a:r>
            <a:r>
              <a:rPr lang="ru-RU" sz="1200" dirty="0">
                <a:latin typeface="Times New Roman" pitchFamily="18" charset="0"/>
                <a:cs typeface="Times New Roman" pitchFamily="18" charset="0"/>
              </a:rPr>
              <a:t> </a:t>
            </a:r>
          </a:p>
        </p:txBody>
      </p:sp>
      <p:sp>
        <p:nvSpPr>
          <p:cNvPr id="38940" name="Rectangle 29"/>
          <p:cNvSpPr>
            <a:spLocks noChangeArrowheads="1"/>
          </p:cNvSpPr>
          <p:nvPr/>
        </p:nvSpPr>
        <p:spPr bwMode="auto">
          <a:xfrm>
            <a:off x="8645525" y="2238375"/>
            <a:ext cx="1617663" cy="304800"/>
          </a:xfrm>
          <a:prstGeom prst="rect">
            <a:avLst/>
          </a:prstGeom>
          <a:noFill/>
          <a:ln w="9525">
            <a:noFill/>
            <a:miter lim="800000"/>
            <a:headEnd/>
            <a:tailEnd/>
          </a:ln>
        </p:spPr>
        <p:txBody>
          <a:bodyPr>
            <a:spAutoFit/>
          </a:bodyPr>
          <a:lstStyle/>
          <a:p>
            <a:pPr algn="ctr"/>
            <a:r>
              <a:rPr lang="ru-RU" dirty="0">
                <a:latin typeface="Times New Roman" pitchFamily="18" charset="0"/>
                <a:cs typeface="Times New Roman" pitchFamily="18" charset="0"/>
              </a:rPr>
              <a:t>+3809776268530</a:t>
            </a:r>
          </a:p>
        </p:txBody>
      </p:sp>
      <p:sp>
        <p:nvSpPr>
          <p:cNvPr id="38941" name="Rectangle 30"/>
          <p:cNvSpPr>
            <a:spLocks noChangeArrowheads="1"/>
          </p:cNvSpPr>
          <p:nvPr/>
        </p:nvSpPr>
        <p:spPr bwMode="auto">
          <a:xfrm>
            <a:off x="0" y="3427209"/>
            <a:ext cx="1917700" cy="1092607"/>
          </a:xfrm>
          <a:prstGeom prst="rect">
            <a:avLst/>
          </a:prstGeom>
          <a:noFill/>
          <a:ln w="9525">
            <a:noFill/>
            <a:miter lim="800000"/>
            <a:headEnd/>
            <a:tailEnd/>
          </a:ln>
        </p:spPr>
        <p:txBody>
          <a:bodyPr anchor="ctr">
            <a:spAutoFit/>
          </a:bodyPr>
          <a:lstStyle/>
          <a:p>
            <a:pPr algn="ctr"/>
            <a:r>
              <a:rPr lang="uk-UA" sz="1300" dirty="0">
                <a:latin typeface="Times New Roman" pitchFamily="18" charset="0"/>
                <a:cs typeface="Times New Roman" pitchFamily="18" charset="0"/>
              </a:rPr>
              <a:t>Каїрська сільська бібліотека </a:t>
            </a:r>
            <a:r>
              <a:rPr lang="uk-UA" sz="1300" dirty="0" err="1">
                <a:latin typeface="Times New Roman" pitchFamily="18" charset="0"/>
                <a:cs typeface="Times New Roman" pitchFamily="18" charset="0"/>
              </a:rPr>
              <a:t>Курісовської</a:t>
            </a:r>
            <a:r>
              <a:rPr lang="uk-UA" sz="1300" dirty="0">
                <a:latin typeface="Times New Roman" pitchFamily="18" charset="0"/>
                <a:cs typeface="Times New Roman" pitchFamily="18" charset="0"/>
              </a:rPr>
              <a:t> сільської ради Березівського району Одеської області</a:t>
            </a:r>
          </a:p>
        </p:txBody>
      </p:sp>
      <p:sp>
        <p:nvSpPr>
          <p:cNvPr id="38942" name="Rectangle 31"/>
          <p:cNvSpPr>
            <a:spLocks noChangeArrowheads="1"/>
          </p:cNvSpPr>
          <p:nvPr/>
        </p:nvSpPr>
        <p:spPr bwMode="auto">
          <a:xfrm>
            <a:off x="2054225" y="3471059"/>
            <a:ext cx="4227513" cy="954107"/>
          </a:xfrm>
          <a:prstGeom prst="rect">
            <a:avLst/>
          </a:prstGeom>
          <a:noFill/>
          <a:ln w="9525">
            <a:noFill/>
            <a:miter lim="800000"/>
            <a:headEnd/>
            <a:tailEnd/>
          </a:ln>
        </p:spPr>
        <p:txBody>
          <a:bodyPr anchor="ctr">
            <a:spAutoFit/>
          </a:bodyPr>
          <a:lstStyle/>
          <a:p>
            <a:pPr algn="ctr"/>
            <a:r>
              <a:rPr lang="uk-UA" dirty="0">
                <a:latin typeface="Times New Roman" pitchFamily="18" charset="0"/>
                <a:cs typeface="Times New Roman" pitchFamily="18" charset="0"/>
              </a:rPr>
              <a:t>Використання читальної зали,</a:t>
            </a:r>
          </a:p>
          <a:p>
            <a:pPr algn="ctr"/>
            <a:r>
              <a:rPr lang="uk-UA" dirty="0">
                <a:latin typeface="Times New Roman" pitchFamily="18" charset="0"/>
                <a:cs typeface="Times New Roman" pitchFamily="18" charset="0"/>
              </a:rPr>
              <a:t> огляди літератури, літературні </a:t>
            </a:r>
            <a:r>
              <a:rPr lang="uk-UA" dirty="0" err="1">
                <a:latin typeface="Times New Roman" pitchFamily="18" charset="0"/>
                <a:cs typeface="Times New Roman" pitchFamily="18" charset="0"/>
              </a:rPr>
              <a:t>ігри-квести</a:t>
            </a:r>
            <a:r>
              <a:rPr lang="uk-UA" dirty="0">
                <a:latin typeface="Times New Roman" pitchFamily="18" charset="0"/>
                <a:cs typeface="Times New Roman" pitchFamily="18" charset="0"/>
              </a:rPr>
              <a:t> для дітей та населення, </a:t>
            </a:r>
            <a:r>
              <a:rPr lang="uk-UA" dirty="0" err="1">
                <a:latin typeface="Times New Roman" pitchFamily="18" charset="0"/>
                <a:cs typeface="Times New Roman" pitchFamily="18" charset="0"/>
              </a:rPr>
              <a:t>бібліо-саміти</a:t>
            </a:r>
            <a:r>
              <a:rPr lang="uk-UA" dirty="0">
                <a:latin typeface="Times New Roman" pitchFamily="18" charset="0"/>
                <a:cs typeface="Times New Roman" pitchFamily="18" charset="0"/>
              </a:rPr>
              <a:t>, </a:t>
            </a:r>
          </a:p>
          <a:p>
            <a:pPr algn="ctr"/>
            <a:r>
              <a:rPr lang="uk-UA" dirty="0">
                <a:latin typeface="Times New Roman" pitchFamily="18" charset="0"/>
                <a:cs typeface="Times New Roman" pitchFamily="18" charset="0"/>
              </a:rPr>
              <a:t>зустрічі з письменниками, видача книг</a:t>
            </a:r>
            <a:r>
              <a:rPr lang="ru-RU" dirty="0">
                <a:latin typeface="Times New Roman" pitchFamily="18" charset="0"/>
                <a:cs typeface="Times New Roman" pitchFamily="18" charset="0"/>
              </a:rPr>
              <a:t> </a:t>
            </a:r>
          </a:p>
        </p:txBody>
      </p:sp>
      <p:sp>
        <p:nvSpPr>
          <p:cNvPr id="38943" name="Rectangle 32"/>
          <p:cNvSpPr>
            <a:spLocks noChangeArrowheads="1"/>
          </p:cNvSpPr>
          <p:nvPr/>
        </p:nvSpPr>
        <p:spPr bwMode="auto">
          <a:xfrm>
            <a:off x="6338888" y="3418057"/>
            <a:ext cx="2470150" cy="1015663"/>
          </a:xfrm>
          <a:prstGeom prst="rect">
            <a:avLst/>
          </a:prstGeom>
          <a:noFill/>
          <a:ln w="9525">
            <a:noFill/>
            <a:miter lim="800000"/>
            <a:headEnd/>
            <a:tailEnd/>
          </a:ln>
        </p:spPr>
        <p:txBody>
          <a:bodyPr anchor="ctr">
            <a:spAutoFit/>
          </a:bodyPr>
          <a:lstStyle/>
          <a:p>
            <a:pPr algn="ctr"/>
            <a:r>
              <a:rPr lang="uk-UA" sz="1200" dirty="0">
                <a:latin typeface="Times New Roman" pitchFamily="18" charset="0"/>
                <a:cs typeface="Times New Roman" pitchFamily="18" charset="0"/>
              </a:rPr>
              <a:t>Україна 67514,</a:t>
            </a:r>
          </a:p>
          <a:p>
            <a:pPr algn="ctr"/>
            <a:r>
              <a:rPr lang="uk-UA" sz="1200" dirty="0">
                <a:latin typeface="Times New Roman" pitchFamily="18" charset="0"/>
                <a:cs typeface="Times New Roman" pitchFamily="18" charset="0"/>
              </a:rPr>
              <a:t>Одеська область, </a:t>
            </a:r>
          </a:p>
          <a:p>
            <a:pPr algn="ctr"/>
            <a:r>
              <a:rPr lang="uk-UA" sz="1200" dirty="0">
                <a:latin typeface="Times New Roman" pitchFamily="18" charset="0"/>
                <a:cs typeface="Times New Roman" pitchFamily="18" charset="0"/>
              </a:rPr>
              <a:t>Березівський район,</a:t>
            </a:r>
            <a:endParaRPr lang="ru-RU" sz="1200" dirty="0">
              <a:latin typeface="Times New Roman" pitchFamily="18" charset="0"/>
              <a:cs typeface="Times New Roman" pitchFamily="18" charset="0"/>
            </a:endParaRPr>
          </a:p>
          <a:p>
            <a:pPr algn="ctr"/>
            <a:r>
              <a:rPr lang="uk-UA" sz="1200" dirty="0">
                <a:latin typeface="Times New Roman" pitchFamily="18" charset="0"/>
                <a:cs typeface="Times New Roman" pitchFamily="18" charset="0"/>
              </a:rPr>
              <a:t>село Каїри, </a:t>
            </a:r>
            <a:r>
              <a:rPr lang="uk-UA" sz="1200" dirty="0" smtClean="0">
                <a:latin typeface="Times New Roman" pitchFamily="18" charset="0"/>
                <a:cs typeface="Times New Roman" pitchFamily="18" charset="0"/>
              </a:rPr>
              <a:t>                                     вул</a:t>
            </a:r>
            <a:r>
              <a:rPr lang="uk-UA" sz="1200" dirty="0">
                <a:latin typeface="Times New Roman" pitchFamily="18" charset="0"/>
                <a:cs typeface="Times New Roman" pitchFamily="18" charset="0"/>
              </a:rPr>
              <a:t>. </a:t>
            </a:r>
            <a:r>
              <a:rPr lang="uk-UA" sz="1200" dirty="0" smtClean="0">
                <a:latin typeface="Times New Roman" pitchFamily="18" charset="0"/>
                <a:cs typeface="Times New Roman" pitchFamily="18" charset="0"/>
              </a:rPr>
              <a:t>Центральна, </a:t>
            </a:r>
            <a:r>
              <a:rPr lang="uk-UA" sz="1200" dirty="0">
                <a:latin typeface="Times New Roman" pitchFamily="18" charset="0"/>
                <a:cs typeface="Times New Roman" pitchFamily="18" charset="0"/>
              </a:rPr>
              <a:t>14</a:t>
            </a:r>
          </a:p>
        </p:txBody>
      </p:sp>
      <p:sp>
        <p:nvSpPr>
          <p:cNvPr id="38944" name="Rectangle 33"/>
          <p:cNvSpPr>
            <a:spLocks noChangeArrowheads="1"/>
          </p:cNvSpPr>
          <p:nvPr/>
        </p:nvSpPr>
        <p:spPr bwMode="auto">
          <a:xfrm>
            <a:off x="8618538" y="3716338"/>
            <a:ext cx="1820862" cy="304800"/>
          </a:xfrm>
          <a:prstGeom prst="rect">
            <a:avLst/>
          </a:prstGeom>
          <a:noFill/>
          <a:ln w="9525">
            <a:noFill/>
            <a:miter lim="800000"/>
            <a:headEnd/>
            <a:tailEnd/>
          </a:ln>
        </p:spPr>
        <p:txBody>
          <a:bodyPr anchor="ctr">
            <a:spAutoFit/>
          </a:bodyPr>
          <a:lstStyle/>
          <a:p>
            <a:pPr algn="ctr"/>
            <a:r>
              <a:rPr lang="en-US" dirty="0">
                <a:latin typeface="Times New Roman" pitchFamily="18" charset="0"/>
                <a:cs typeface="Times New Roman" pitchFamily="18" charset="0"/>
              </a:rPr>
              <a:t>+380</a:t>
            </a:r>
            <a:r>
              <a:rPr lang="uk-UA" dirty="0" smtClean="0">
                <a:latin typeface="Times New Roman" pitchFamily="18" charset="0"/>
                <a:cs typeface="Times New Roman" pitchFamily="18" charset="0"/>
              </a:rPr>
              <a:t>965740501</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2" name="Прямоугольник 1"/>
          <p:cNvSpPr/>
          <p:nvPr/>
        </p:nvSpPr>
        <p:spPr>
          <a:xfrm>
            <a:off x="119062" y="4916488"/>
            <a:ext cx="1657350" cy="1015663"/>
          </a:xfrm>
          <a:prstGeom prst="rect">
            <a:avLst/>
          </a:prstGeom>
        </p:spPr>
        <p:txBody>
          <a:bodyPr wrap="square">
            <a:spAutoFit/>
          </a:bodyPr>
          <a:lstStyle/>
          <a:p>
            <a:pPr algn="ctr"/>
            <a:r>
              <a:rPr lang="uk-UA" sz="1200" dirty="0">
                <a:latin typeface="Times New Roman" pitchFamily="18" charset="0"/>
                <a:cs typeface="Times New Roman" pitchFamily="18" charset="0"/>
              </a:rPr>
              <a:t>Каїрський будинок культури Курісовської сільської ради Березівського району Одеської області</a:t>
            </a:r>
            <a:endParaRPr lang="uk-UA" sz="1200" dirty="0">
              <a:latin typeface="Times New Roman" pitchFamily="18" charset="0"/>
              <a:cs typeface="Times New Roman" pitchFamily="18" charset="0"/>
            </a:endParaRPr>
          </a:p>
        </p:txBody>
      </p:sp>
      <p:sp>
        <p:nvSpPr>
          <p:cNvPr id="3" name="Прямоугольник 2"/>
          <p:cNvSpPr/>
          <p:nvPr/>
        </p:nvSpPr>
        <p:spPr>
          <a:xfrm>
            <a:off x="2155825" y="4857750"/>
            <a:ext cx="4148138" cy="1169551"/>
          </a:xfrm>
          <a:prstGeom prst="rect">
            <a:avLst/>
          </a:prstGeom>
        </p:spPr>
        <p:txBody>
          <a:bodyPr wrap="square">
            <a:spAutoFit/>
          </a:bodyPr>
          <a:lstStyle/>
          <a:p>
            <a:pPr algn="ctr"/>
            <a:r>
              <a:rPr lang="uk-UA" dirty="0">
                <a:latin typeface="Times New Roman" pitchFamily="18" charset="0"/>
                <a:cs typeface="Times New Roman" pitchFamily="18" charset="0"/>
              </a:rPr>
              <a:t>Організація та проведення  культурно-мистецьких заходів, творчих майстер класів, </a:t>
            </a:r>
            <a:r>
              <a:rPr lang="uk-UA" dirty="0" err="1">
                <a:latin typeface="Times New Roman" pitchFamily="18" charset="0"/>
                <a:cs typeface="Times New Roman" pitchFamily="18" charset="0"/>
              </a:rPr>
              <a:t>квестів</a:t>
            </a:r>
            <a:r>
              <a:rPr lang="uk-UA" dirty="0">
                <a:latin typeface="Times New Roman" pitchFamily="18" charset="0"/>
                <a:cs typeface="Times New Roman" pitchFamily="18" charset="0"/>
              </a:rPr>
              <a:t>, бесід, конкурсів талантів, перегледів фільмів, вікторин, концертів, марафонів, </a:t>
            </a:r>
          </a:p>
          <a:p>
            <a:pPr algn="ctr"/>
            <a:r>
              <a:rPr lang="uk-UA" dirty="0">
                <a:latin typeface="Times New Roman" pitchFamily="18" charset="0"/>
                <a:cs typeface="Times New Roman" pitchFamily="18" charset="0"/>
              </a:rPr>
              <a:t>перша психологічна допомога.</a:t>
            </a:r>
            <a:endParaRPr lang="uk-UA" dirty="0">
              <a:latin typeface="Times New Roman" pitchFamily="18" charset="0"/>
              <a:cs typeface="Times New Roman" pitchFamily="18" charset="0"/>
            </a:endParaRPr>
          </a:p>
        </p:txBody>
      </p:sp>
      <p:sp>
        <p:nvSpPr>
          <p:cNvPr id="4" name="Прямоугольник 3"/>
          <p:cNvSpPr/>
          <p:nvPr/>
        </p:nvSpPr>
        <p:spPr>
          <a:xfrm>
            <a:off x="6705600" y="4864090"/>
            <a:ext cx="1563688" cy="1015663"/>
          </a:xfrm>
          <a:prstGeom prst="rect">
            <a:avLst/>
          </a:prstGeom>
        </p:spPr>
        <p:txBody>
          <a:bodyPr wrap="square">
            <a:spAutoFit/>
          </a:bodyPr>
          <a:lstStyle/>
          <a:p>
            <a:pPr algn="ctr"/>
            <a:r>
              <a:rPr lang="uk-UA" sz="1200" dirty="0">
                <a:latin typeface="Times New Roman" pitchFamily="18" charset="0"/>
                <a:cs typeface="Times New Roman" pitchFamily="18" charset="0"/>
              </a:rPr>
              <a:t>Україна 67514,</a:t>
            </a:r>
          </a:p>
          <a:p>
            <a:pPr algn="ctr"/>
            <a:r>
              <a:rPr lang="uk-UA" sz="1200" dirty="0">
                <a:latin typeface="Times New Roman" pitchFamily="18" charset="0"/>
                <a:cs typeface="Times New Roman" pitchFamily="18" charset="0"/>
              </a:rPr>
              <a:t>Одеська область, </a:t>
            </a:r>
          </a:p>
          <a:p>
            <a:pPr algn="ctr"/>
            <a:r>
              <a:rPr lang="uk-UA" sz="1200" dirty="0">
                <a:latin typeface="Times New Roman" pitchFamily="18" charset="0"/>
                <a:cs typeface="Times New Roman" pitchFamily="18" charset="0"/>
              </a:rPr>
              <a:t>Березівський район,</a:t>
            </a:r>
            <a:endParaRPr lang="ru-RU" sz="1200" dirty="0">
              <a:latin typeface="Times New Roman" pitchFamily="18" charset="0"/>
              <a:cs typeface="Times New Roman" pitchFamily="18" charset="0"/>
            </a:endParaRPr>
          </a:p>
          <a:p>
            <a:pPr algn="ctr"/>
            <a:r>
              <a:rPr lang="uk-UA" sz="1200" dirty="0">
                <a:latin typeface="Times New Roman" pitchFamily="18" charset="0"/>
                <a:cs typeface="Times New Roman" pitchFamily="18" charset="0"/>
              </a:rPr>
              <a:t>село Каїри,                                      вул. Центральна, 14</a:t>
            </a:r>
            <a:endParaRPr lang="uk-UA" sz="1200" dirty="0">
              <a:latin typeface="Times New Roman" pitchFamily="18" charset="0"/>
              <a:cs typeface="Times New Roman" pitchFamily="18" charset="0"/>
            </a:endParaRPr>
          </a:p>
        </p:txBody>
      </p:sp>
      <p:sp>
        <p:nvSpPr>
          <p:cNvPr id="41" name="Rectangle 29">
            <a:extLst>
              <a:ext uri="{FF2B5EF4-FFF2-40B4-BE49-F238E27FC236}">
                <a16:creationId xmlns:a16="http://schemas.microsoft.com/office/drawing/2014/main" xmlns="" id="{09FA36F9-B1D8-92B4-47AA-A47FC93D5E43}"/>
              </a:ext>
            </a:extLst>
          </p:cNvPr>
          <p:cNvSpPr>
            <a:spLocks noChangeArrowheads="1"/>
          </p:cNvSpPr>
          <p:nvPr/>
        </p:nvSpPr>
        <p:spPr bwMode="auto">
          <a:xfrm>
            <a:off x="8720137" y="5318125"/>
            <a:ext cx="1617663" cy="304800"/>
          </a:xfrm>
          <a:prstGeom prst="rect">
            <a:avLst/>
          </a:prstGeom>
          <a:noFill/>
          <a:ln w="9525">
            <a:noFill/>
            <a:miter lim="800000"/>
            <a:headEnd/>
            <a:tailEnd/>
          </a:ln>
        </p:spPr>
        <p:txBody>
          <a:bodyPr>
            <a:spAutoFit/>
          </a:bodyPr>
          <a:lstStyle/>
          <a:p>
            <a:pPr algn="ctr"/>
            <a:r>
              <a:rPr lang="ru-RU" dirty="0">
                <a:latin typeface="Times New Roman" pitchFamily="18" charset="0"/>
                <a:cs typeface="Times New Roman" pitchFamily="18" charset="0"/>
              </a:rPr>
              <a:t>+380662998138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4E52FF9-F328-DE50-FC51-4621DB0A7C07}"/>
            </a:ext>
          </a:extLst>
        </p:cNvPr>
        <p:cNvGrpSpPr/>
        <p:nvPr/>
      </p:nvGrpSpPr>
      <p:grpSpPr>
        <a:xfrm>
          <a:off x="0" y="0"/>
          <a:ext cx="0" cy="0"/>
          <a:chOff x="0" y="0"/>
          <a:chExt cx="0" cy="0"/>
        </a:xfrm>
      </p:grpSpPr>
      <p:pic>
        <p:nvPicPr>
          <p:cNvPr id="38913" name="Google Shape;617;p12">
            <a:extLst>
              <a:ext uri="{FF2B5EF4-FFF2-40B4-BE49-F238E27FC236}">
                <a16:creationId xmlns:a16="http://schemas.microsoft.com/office/drawing/2014/main" xmlns="" id="{97F65061-E8FD-181E-10A4-4BD9DBC2F3A6}"/>
              </a:ext>
            </a:extLst>
          </p:cNvPr>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38914" name="Google Shape;618;p12">
            <a:extLst>
              <a:ext uri="{FF2B5EF4-FFF2-40B4-BE49-F238E27FC236}">
                <a16:creationId xmlns:a16="http://schemas.microsoft.com/office/drawing/2014/main" xmlns="" id="{BD889B11-52AF-A160-C11E-68FB9D474057}"/>
              </a:ext>
            </a:extLst>
          </p:cNvPr>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38915" name="Google Shape;619;p12">
            <a:extLst>
              <a:ext uri="{FF2B5EF4-FFF2-40B4-BE49-F238E27FC236}">
                <a16:creationId xmlns:a16="http://schemas.microsoft.com/office/drawing/2014/main" xmlns="" id="{54D9B645-6AE0-1907-2041-82FE57E2E4B7}"/>
              </a:ext>
            </a:extLst>
          </p:cNvPr>
          <p:cNvPicPr preferRelativeResize="0">
            <a:picLocks noChangeAspect="1" noChangeArrowheads="1"/>
          </p:cNvPicPr>
          <p:nvPr/>
        </p:nvPicPr>
        <p:blipFill>
          <a:blip r:embed="rId4"/>
          <a:srcRect/>
          <a:stretch>
            <a:fillRect/>
          </a:stretch>
        </p:blipFill>
        <p:spPr bwMode="auto">
          <a:xfrm>
            <a:off x="0" y="0"/>
            <a:ext cx="5219700" cy="914400"/>
          </a:xfrm>
          <a:prstGeom prst="rect">
            <a:avLst/>
          </a:prstGeom>
          <a:noFill/>
          <a:ln w="9525">
            <a:noFill/>
            <a:miter lim="800000"/>
            <a:headEnd/>
            <a:tailEnd/>
          </a:ln>
        </p:spPr>
      </p:pic>
      <p:sp>
        <p:nvSpPr>
          <p:cNvPr id="38916" name="Google Shape;620;p12">
            <a:extLst>
              <a:ext uri="{FF2B5EF4-FFF2-40B4-BE49-F238E27FC236}">
                <a16:creationId xmlns:a16="http://schemas.microsoft.com/office/drawing/2014/main" xmlns="" id="{8B04A828-E751-3A11-E7F1-F203157AF017}"/>
              </a:ext>
            </a:extLst>
          </p:cNvPr>
          <p:cNvSpPr txBox="1">
            <a:spLocks noChangeArrowheads="1"/>
          </p:cNvSpPr>
          <p:nvPr/>
        </p:nvSpPr>
        <p:spPr bwMode="auto">
          <a:xfrm>
            <a:off x="257175" y="215900"/>
            <a:ext cx="4581525" cy="45720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2400">
                <a:solidFill>
                  <a:schemeClr val="tx1"/>
                </a:solidFill>
                <a:latin typeface="Georgia" pitchFamily="18" charset="0"/>
                <a:sym typeface="Georgia" pitchFamily="18" charset="0"/>
              </a:rPr>
              <a:t>Культура, мистецтво, релігія</a:t>
            </a:r>
            <a:endParaRPr lang="en-US">
              <a:solidFill>
                <a:schemeClr val="tx1"/>
              </a:solidFill>
            </a:endParaRPr>
          </a:p>
        </p:txBody>
      </p:sp>
      <p:pic>
        <p:nvPicPr>
          <p:cNvPr id="38917" name="Google Shape;621;p12">
            <a:extLst>
              <a:ext uri="{FF2B5EF4-FFF2-40B4-BE49-F238E27FC236}">
                <a16:creationId xmlns:a16="http://schemas.microsoft.com/office/drawing/2014/main" xmlns="" id="{A53C186A-7E7E-B5CF-A934-79DAB7FB0F19}"/>
              </a:ext>
            </a:extLst>
          </p:cNvPr>
          <p:cNvPicPr preferRelativeResize="0">
            <a:picLocks noChangeAspect="1" noChangeArrowheads="1"/>
          </p:cNvPicPr>
          <p:nvPr/>
        </p:nvPicPr>
        <p:blipFill>
          <a:blip r:embed="rId5"/>
          <a:srcRect/>
          <a:stretch>
            <a:fillRect/>
          </a:stretch>
        </p:blipFill>
        <p:spPr bwMode="auto">
          <a:xfrm>
            <a:off x="0" y="1143000"/>
            <a:ext cx="1970088" cy="581025"/>
          </a:xfrm>
          <a:prstGeom prst="rect">
            <a:avLst/>
          </a:prstGeom>
          <a:noFill/>
          <a:ln w="9525">
            <a:noFill/>
            <a:miter lim="800000"/>
            <a:headEnd/>
            <a:tailEnd/>
          </a:ln>
        </p:spPr>
      </p:pic>
      <p:pic>
        <p:nvPicPr>
          <p:cNvPr id="38918" name="Google Shape;622;p12">
            <a:extLst>
              <a:ext uri="{FF2B5EF4-FFF2-40B4-BE49-F238E27FC236}">
                <a16:creationId xmlns:a16="http://schemas.microsoft.com/office/drawing/2014/main" xmlns="" id="{CC39680D-CA03-6C29-0A7D-4BEBABBE4927}"/>
              </a:ext>
            </a:extLst>
          </p:cNvPr>
          <p:cNvPicPr preferRelativeResize="0">
            <a:picLocks noChangeAspect="1" noChangeArrowheads="1"/>
          </p:cNvPicPr>
          <p:nvPr/>
        </p:nvPicPr>
        <p:blipFill>
          <a:blip r:embed="rId5"/>
          <a:srcRect/>
          <a:stretch>
            <a:fillRect/>
          </a:stretch>
        </p:blipFill>
        <p:spPr bwMode="auto">
          <a:xfrm>
            <a:off x="8543925" y="1143000"/>
            <a:ext cx="1895475" cy="542925"/>
          </a:xfrm>
          <a:prstGeom prst="rect">
            <a:avLst/>
          </a:prstGeom>
          <a:noFill/>
          <a:ln w="9525">
            <a:noFill/>
            <a:miter lim="800000"/>
            <a:headEnd/>
            <a:tailEnd/>
          </a:ln>
        </p:spPr>
      </p:pic>
      <p:pic>
        <p:nvPicPr>
          <p:cNvPr id="38919" name="Google Shape;623;p12">
            <a:extLst>
              <a:ext uri="{FF2B5EF4-FFF2-40B4-BE49-F238E27FC236}">
                <a16:creationId xmlns:a16="http://schemas.microsoft.com/office/drawing/2014/main" xmlns="" id="{C6E9A049-80B5-5B10-4627-BED3C805D874}"/>
              </a:ext>
            </a:extLst>
          </p:cNvPr>
          <p:cNvPicPr preferRelativeResize="0">
            <a:picLocks noChangeAspect="1" noChangeArrowheads="1"/>
          </p:cNvPicPr>
          <p:nvPr/>
        </p:nvPicPr>
        <p:blipFill>
          <a:blip r:embed="rId5"/>
          <a:srcRect/>
          <a:stretch>
            <a:fillRect/>
          </a:stretch>
        </p:blipFill>
        <p:spPr bwMode="auto">
          <a:xfrm>
            <a:off x="6486525" y="1130300"/>
            <a:ext cx="1895475" cy="542925"/>
          </a:xfrm>
          <a:prstGeom prst="rect">
            <a:avLst/>
          </a:prstGeom>
          <a:noFill/>
          <a:ln w="9525">
            <a:noFill/>
            <a:miter lim="800000"/>
            <a:headEnd/>
            <a:tailEnd/>
          </a:ln>
        </p:spPr>
      </p:pic>
      <p:pic>
        <p:nvPicPr>
          <p:cNvPr id="38920" name="Google Shape;624;p12">
            <a:extLst>
              <a:ext uri="{FF2B5EF4-FFF2-40B4-BE49-F238E27FC236}">
                <a16:creationId xmlns:a16="http://schemas.microsoft.com/office/drawing/2014/main" xmlns="" id="{06E54978-77C9-954A-329D-4BE5A8D8F98F}"/>
              </a:ext>
            </a:extLst>
          </p:cNvPr>
          <p:cNvPicPr preferRelativeResize="0">
            <a:picLocks noChangeAspect="1" noChangeArrowheads="1"/>
          </p:cNvPicPr>
          <p:nvPr/>
        </p:nvPicPr>
        <p:blipFill>
          <a:blip r:embed="rId6"/>
          <a:srcRect/>
          <a:stretch>
            <a:fillRect/>
          </a:stretch>
        </p:blipFill>
        <p:spPr bwMode="auto">
          <a:xfrm>
            <a:off x="2057400" y="1130300"/>
            <a:ext cx="4344988" cy="542925"/>
          </a:xfrm>
          <a:prstGeom prst="rect">
            <a:avLst/>
          </a:prstGeom>
          <a:noFill/>
          <a:ln w="9525">
            <a:noFill/>
            <a:miter lim="800000"/>
            <a:headEnd/>
            <a:tailEnd/>
          </a:ln>
        </p:spPr>
      </p:pic>
      <p:sp>
        <p:nvSpPr>
          <p:cNvPr id="38921" name="Google Shape;625;p12">
            <a:extLst>
              <a:ext uri="{FF2B5EF4-FFF2-40B4-BE49-F238E27FC236}">
                <a16:creationId xmlns:a16="http://schemas.microsoft.com/office/drawing/2014/main" xmlns="" id="{DD3DF640-1B17-CEAC-6DC5-47550105BE96}"/>
              </a:ext>
            </a:extLst>
          </p:cNvPr>
          <p:cNvSpPr txBox="1">
            <a:spLocks noChangeArrowheads="1"/>
          </p:cNvSpPr>
          <p:nvPr/>
        </p:nvSpPr>
        <p:spPr bwMode="auto">
          <a:xfrm>
            <a:off x="0" y="1085850"/>
            <a:ext cx="1957388" cy="58102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Заклад/установа, що надає послуги</a:t>
            </a:r>
            <a:endParaRPr lang="en-US" sz="1600">
              <a:solidFill>
                <a:schemeClr val="tx1"/>
              </a:solidFill>
              <a:latin typeface="Calibri" pitchFamily="34" charset="0"/>
              <a:cs typeface="Calibri" pitchFamily="34" charset="0"/>
              <a:sym typeface="Calibri" pitchFamily="34" charset="0"/>
            </a:endParaRPr>
          </a:p>
        </p:txBody>
      </p:sp>
      <p:sp>
        <p:nvSpPr>
          <p:cNvPr id="38922" name="Google Shape;626;p12">
            <a:extLst>
              <a:ext uri="{FF2B5EF4-FFF2-40B4-BE49-F238E27FC236}">
                <a16:creationId xmlns:a16="http://schemas.microsoft.com/office/drawing/2014/main" xmlns="" id="{A9CC5E2F-0CD2-25E0-63DE-F55601BAA5B5}"/>
              </a:ext>
            </a:extLst>
          </p:cNvPr>
          <p:cNvSpPr txBox="1">
            <a:spLocks noChangeArrowheads="1"/>
          </p:cNvSpPr>
          <p:nvPr/>
        </p:nvSpPr>
        <p:spPr bwMode="auto">
          <a:xfrm>
            <a:off x="3346450" y="1217613"/>
            <a:ext cx="2378075" cy="366712"/>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r>
              <a:rPr lang="uk-UA" sz="1800" b="1">
                <a:solidFill>
                  <a:schemeClr val="tx1"/>
                </a:solidFill>
                <a:latin typeface="Calibri" pitchFamily="34" charset="0"/>
                <a:cs typeface="Calibri" pitchFamily="34" charset="0"/>
                <a:sym typeface="Calibri" pitchFamily="34" charset="0"/>
              </a:rPr>
              <a:t>Види послуг, сервісів</a:t>
            </a:r>
            <a:endParaRPr lang="en-US" sz="1800">
              <a:solidFill>
                <a:schemeClr val="tx1"/>
              </a:solidFill>
              <a:latin typeface="Calibri" pitchFamily="34" charset="0"/>
              <a:cs typeface="Calibri" pitchFamily="34" charset="0"/>
              <a:sym typeface="Calibri" pitchFamily="34" charset="0"/>
            </a:endParaRPr>
          </a:p>
        </p:txBody>
      </p:sp>
      <p:sp>
        <p:nvSpPr>
          <p:cNvPr id="38923" name="Google Shape;627;p12">
            <a:extLst>
              <a:ext uri="{FF2B5EF4-FFF2-40B4-BE49-F238E27FC236}">
                <a16:creationId xmlns:a16="http://schemas.microsoft.com/office/drawing/2014/main" xmlns="" id="{4D976EDA-5D70-EEBE-6056-1B0D40CF3300}"/>
              </a:ext>
            </a:extLst>
          </p:cNvPr>
          <p:cNvSpPr txBox="1">
            <a:spLocks noChangeArrowheads="1"/>
          </p:cNvSpPr>
          <p:nvPr/>
        </p:nvSpPr>
        <p:spPr bwMode="auto">
          <a:xfrm>
            <a:off x="6215063" y="1201738"/>
            <a:ext cx="2438400" cy="338137"/>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a:solidFill>
                <a:schemeClr val="tx1"/>
              </a:solidFill>
              <a:latin typeface="Calibri" pitchFamily="34" charset="0"/>
              <a:cs typeface="Calibri" pitchFamily="34" charset="0"/>
              <a:sym typeface="Calibri" pitchFamily="34" charset="0"/>
            </a:endParaRPr>
          </a:p>
        </p:txBody>
      </p:sp>
      <p:sp>
        <p:nvSpPr>
          <p:cNvPr id="38924" name="Google Shape;628;p12">
            <a:extLst>
              <a:ext uri="{FF2B5EF4-FFF2-40B4-BE49-F238E27FC236}">
                <a16:creationId xmlns:a16="http://schemas.microsoft.com/office/drawing/2014/main" xmlns="" id="{E5B399C7-82AA-71A8-68DF-3CFA1E705941}"/>
              </a:ext>
            </a:extLst>
          </p:cNvPr>
          <p:cNvSpPr txBox="1">
            <a:spLocks noChangeArrowheads="1"/>
          </p:cNvSpPr>
          <p:nvPr/>
        </p:nvSpPr>
        <p:spPr bwMode="auto">
          <a:xfrm>
            <a:off x="8847138" y="1195388"/>
            <a:ext cx="1320800" cy="366712"/>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r>
              <a:rPr lang="uk-UA" sz="1800" b="1">
                <a:solidFill>
                  <a:schemeClr val="tx1"/>
                </a:solidFill>
                <a:latin typeface="Calibri" pitchFamily="34" charset="0"/>
                <a:cs typeface="Calibri" pitchFamily="34" charset="0"/>
                <a:sym typeface="Calibri" pitchFamily="34" charset="0"/>
              </a:rPr>
              <a:t>Телефони</a:t>
            </a:r>
            <a:endParaRPr lang="en-US" sz="1800">
              <a:solidFill>
                <a:schemeClr val="tx1"/>
              </a:solidFill>
              <a:latin typeface="Calibri" pitchFamily="34" charset="0"/>
              <a:cs typeface="Calibri" pitchFamily="34" charset="0"/>
              <a:sym typeface="Calibri" pitchFamily="34" charset="0"/>
            </a:endParaRPr>
          </a:p>
        </p:txBody>
      </p:sp>
      <p:pic>
        <p:nvPicPr>
          <p:cNvPr id="38925" name="Google Shape;629;p12">
            <a:extLst>
              <a:ext uri="{FF2B5EF4-FFF2-40B4-BE49-F238E27FC236}">
                <a16:creationId xmlns:a16="http://schemas.microsoft.com/office/drawing/2014/main" xmlns="" id="{16710518-367F-ECC3-B1AA-5E44A4D16AC3}"/>
              </a:ext>
            </a:extLst>
          </p:cNvPr>
          <p:cNvPicPr preferRelativeResize="0">
            <a:picLocks noChangeAspect="1" noChangeArrowheads="1"/>
          </p:cNvPicPr>
          <p:nvPr/>
        </p:nvPicPr>
        <p:blipFill>
          <a:blip r:embed="rId5"/>
          <a:srcRect/>
          <a:stretch>
            <a:fillRect/>
          </a:stretch>
        </p:blipFill>
        <p:spPr bwMode="auto">
          <a:xfrm>
            <a:off x="0" y="1936750"/>
            <a:ext cx="1895475" cy="1169988"/>
          </a:xfrm>
          <a:prstGeom prst="rect">
            <a:avLst/>
          </a:prstGeom>
          <a:noFill/>
          <a:ln w="9525">
            <a:noFill/>
            <a:miter lim="800000"/>
            <a:headEnd/>
            <a:tailEnd/>
          </a:ln>
        </p:spPr>
      </p:pic>
      <p:pic>
        <p:nvPicPr>
          <p:cNvPr id="38926" name="Google Shape;630;p12">
            <a:extLst>
              <a:ext uri="{FF2B5EF4-FFF2-40B4-BE49-F238E27FC236}">
                <a16:creationId xmlns:a16="http://schemas.microsoft.com/office/drawing/2014/main" xmlns="" id="{CD1CD216-588E-A17D-F5F3-2CA638D4C8CF}"/>
              </a:ext>
            </a:extLst>
          </p:cNvPr>
          <p:cNvPicPr preferRelativeResize="0">
            <a:picLocks noChangeAspect="1" noChangeArrowheads="1"/>
          </p:cNvPicPr>
          <p:nvPr/>
        </p:nvPicPr>
        <p:blipFill>
          <a:blip r:embed="rId5"/>
          <a:srcRect/>
          <a:stretch>
            <a:fillRect/>
          </a:stretch>
        </p:blipFill>
        <p:spPr bwMode="auto">
          <a:xfrm>
            <a:off x="8531225" y="1960563"/>
            <a:ext cx="1908175" cy="1093787"/>
          </a:xfrm>
          <a:prstGeom prst="rect">
            <a:avLst/>
          </a:prstGeom>
          <a:noFill/>
          <a:ln w="9525">
            <a:noFill/>
            <a:miter lim="800000"/>
            <a:headEnd/>
            <a:tailEnd/>
          </a:ln>
        </p:spPr>
      </p:pic>
      <p:pic>
        <p:nvPicPr>
          <p:cNvPr id="38927" name="Google Shape;631;p12">
            <a:extLst>
              <a:ext uri="{FF2B5EF4-FFF2-40B4-BE49-F238E27FC236}">
                <a16:creationId xmlns:a16="http://schemas.microsoft.com/office/drawing/2014/main" xmlns="" id="{3A95617B-CD2C-BFEA-6BF3-2A35FFF39123}"/>
              </a:ext>
            </a:extLst>
          </p:cNvPr>
          <p:cNvPicPr preferRelativeResize="0">
            <a:picLocks noChangeAspect="1" noChangeArrowheads="1"/>
          </p:cNvPicPr>
          <p:nvPr/>
        </p:nvPicPr>
        <p:blipFill>
          <a:blip r:embed="rId5"/>
          <a:srcRect/>
          <a:stretch>
            <a:fillRect/>
          </a:stretch>
        </p:blipFill>
        <p:spPr bwMode="auto">
          <a:xfrm>
            <a:off x="6448425" y="1973263"/>
            <a:ext cx="1982788" cy="1093787"/>
          </a:xfrm>
          <a:prstGeom prst="rect">
            <a:avLst/>
          </a:prstGeom>
          <a:noFill/>
          <a:ln w="9525">
            <a:noFill/>
            <a:miter lim="800000"/>
            <a:headEnd/>
            <a:tailEnd/>
          </a:ln>
        </p:spPr>
      </p:pic>
      <p:pic>
        <p:nvPicPr>
          <p:cNvPr id="38928" name="Google Shape;632;p12">
            <a:extLst>
              <a:ext uri="{FF2B5EF4-FFF2-40B4-BE49-F238E27FC236}">
                <a16:creationId xmlns:a16="http://schemas.microsoft.com/office/drawing/2014/main" xmlns="" id="{D1EF819C-8CD9-E7EC-9B98-03271BEACEDE}"/>
              </a:ext>
            </a:extLst>
          </p:cNvPr>
          <p:cNvPicPr preferRelativeResize="0">
            <a:picLocks noChangeAspect="1" noChangeArrowheads="1"/>
          </p:cNvPicPr>
          <p:nvPr/>
        </p:nvPicPr>
        <p:blipFill>
          <a:blip r:embed="rId6"/>
          <a:srcRect/>
          <a:stretch>
            <a:fillRect/>
          </a:stretch>
        </p:blipFill>
        <p:spPr bwMode="auto">
          <a:xfrm>
            <a:off x="1970088" y="1957477"/>
            <a:ext cx="4344988" cy="1206500"/>
          </a:xfrm>
          <a:prstGeom prst="rect">
            <a:avLst/>
          </a:prstGeom>
          <a:noFill/>
          <a:ln w="9525">
            <a:noFill/>
            <a:miter lim="800000"/>
            <a:headEnd/>
            <a:tailEnd/>
          </a:ln>
        </p:spPr>
      </p:pic>
      <p:pic>
        <p:nvPicPr>
          <p:cNvPr id="38929" name="Google Shape;629;p12">
            <a:extLst>
              <a:ext uri="{FF2B5EF4-FFF2-40B4-BE49-F238E27FC236}">
                <a16:creationId xmlns:a16="http://schemas.microsoft.com/office/drawing/2014/main" xmlns="" id="{E3ACA1FD-C6F1-4A0C-D9C1-88AC05D47692}"/>
              </a:ext>
            </a:extLst>
          </p:cNvPr>
          <p:cNvPicPr preferRelativeResize="0">
            <a:picLocks noChangeAspect="1" noChangeArrowheads="1"/>
          </p:cNvPicPr>
          <p:nvPr/>
        </p:nvPicPr>
        <p:blipFill>
          <a:blip r:embed="rId5"/>
          <a:srcRect/>
          <a:stretch>
            <a:fillRect/>
          </a:stretch>
        </p:blipFill>
        <p:spPr bwMode="auto">
          <a:xfrm>
            <a:off x="0" y="3330575"/>
            <a:ext cx="1895475" cy="1257300"/>
          </a:xfrm>
          <a:prstGeom prst="rect">
            <a:avLst/>
          </a:prstGeom>
          <a:noFill/>
          <a:ln w="9525">
            <a:noFill/>
            <a:miter lim="800000"/>
            <a:headEnd/>
            <a:tailEnd/>
          </a:ln>
        </p:spPr>
      </p:pic>
      <p:pic>
        <p:nvPicPr>
          <p:cNvPr id="38930" name="Google Shape;629;p12">
            <a:extLst>
              <a:ext uri="{FF2B5EF4-FFF2-40B4-BE49-F238E27FC236}">
                <a16:creationId xmlns:a16="http://schemas.microsoft.com/office/drawing/2014/main" xmlns="" id="{C8067530-0710-3D0C-B141-E820F7EEC96C}"/>
              </a:ext>
            </a:extLst>
          </p:cNvPr>
          <p:cNvPicPr preferRelativeResize="0">
            <a:picLocks noChangeAspect="1" noChangeArrowheads="1"/>
          </p:cNvPicPr>
          <p:nvPr/>
        </p:nvPicPr>
        <p:blipFill>
          <a:blip r:embed="rId5"/>
          <a:srcRect/>
          <a:stretch>
            <a:fillRect/>
          </a:stretch>
        </p:blipFill>
        <p:spPr bwMode="auto">
          <a:xfrm>
            <a:off x="0" y="4795838"/>
            <a:ext cx="1946275" cy="1293812"/>
          </a:xfrm>
          <a:prstGeom prst="rect">
            <a:avLst/>
          </a:prstGeom>
          <a:noFill/>
          <a:ln w="9525">
            <a:noFill/>
            <a:miter lim="800000"/>
            <a:headEnd/>
            <a:tailEnd/>
          </a:ln>
        </p:spPr>
      </p:pic>
      <p:pic>
        <p:nvPicPr>
          <p:cNvPr id="38931" name="Google Shape;632;p12">
            <a:extLst>
              <a:ext uri="{FF2B5EF4-FFF2-40B4-BE49-F238E27FC236}">
                <a16:creationId xmlns:a16="http://schemas.microsoft.com/office/drawing/2014/main" xmlns="" id="{9ED8C8C0-C6D6-589B-8571-B650DC7DB238}"/>
              </a:ext>
            </a:extLst>
          </p:cNvPr>
          <p:cNvPicPr preferRelativeResize="0">
            <a:picLocks noChangeAspect="1" noChangeArrowheads="1"/>
          </p:cNvPicPr>
          <p:nvPr/>
        </p:nvPicPr>
        <p:blipFill>
          <a:blip r:embed="rId6"/>
          <a:srcRect/>
          <a:stretch>
            <a:fillRect/>
          </a:stretch>
        </p:blipFill>
        <p:spPr bwMode="auto">
          <a:xfrm>
            <a:off x="1997075" y="3340100"/>
            <a:ext cx="4445000" cy="1233488"/>
          </a:xfrm>
          <a:prstGeom prst="rect">
            <a:avLst/>
          </a:prstGeom>
          <a:noFill/>
          <a:ln w="9525">
            <a:noFill/>
            <a:miter lim="800000"/>
            <a:headEnd/>
            <a:tailEnd/>
          </a:ln>
        </p:spPr>
      </p:pic>
      <p:pic>
        <p:nvPicPr>
          <p:cNvPr id="38932" name="Google Shape;632;p12">
            <a:extLst>
              <a:ext uri="{FF2B5EF4-FFF2-40B4-BE49-F238E27FC236}">
                <a16:creationId xmlns:a16="http://schemas.microsoft.com/office/drawing/2014/main" xmlns="" id="{00B53A9F-FF7E-2609-7273-88C9D80E8CC8}"/>
              </a:ext>
            </a:extLst>
          </p:cNvPr>
          <p:cNvPicPr preferRelativeResize="0">
            <a:picLocks noChangeAspect="1" noChangeArrowheads="1"/>
          </p:cNvPicPr>
          <p:nvPr/>
        </p:nvPicPr>
        <p:blipFill>
          <a:blip r:embed="rId6"/>
          <a:srcRect/>
          <a:stretch>
            <a:fillRect/>
          </a:stretch>
        </p:blipFill>
        <p:spPr bwMode="auto">
          <a:xfrm>
            <a:off x="2084388" y="4841875"/>
            <a:ext cx="4344987" cy="1257300"/>
          </a:xfrm>
          <a:prstGeom prst="rect">
            <a:avLst/>
          </a:prstGeom>
          <a:noFill/>
          <a:ln w="9525">
            <a:noFill/>
            <a:miter lim="800000"/>
            <a:headEnd/>
            <a:tailEnd/>
          </a:ln>
        </p:spPr>
      </p:pic>
      <p:pic>
        <p:nvPicPr>
          <p:cNvPr id="38933" name="Google Shape;631;p12">
            <a:extLst>
              <a:ext uri="{FF2B5EF4-FFF2-40B4-BE49-F238E27FC236}">
                <a16:creationId xmlns:a16="http://schemas.microsoft.com/office/drawing/2014/main" xmlns="" id="{9F557B0D-E4C8-BDBF-D806-6189B48FA40E}"/>
              </a:ext>
            </a:extLst>
          </p:cNvPr>
          <p:cNvPicPr preferRelativeResize="0">
            <a:picLocks noChangeAspect="1" noChangeArrowheads="1"/>
          </p:cNvPicPr>
          <p:nvPr/>
        </p:nvPicPr>
        <p:blipFill>
          <a:blip r:embed="rId5"/>
          <a:srcRect/>
          <a:stretch>
            <a:fillRect/>
          </a:stretch>
        </p:blipFill>
        <p:spPr bwMode="auto">
          <a:xfrm>
            <a:off x="6475413" y="3378200"/>
            <a:ext cx="2020887" cy="1131888"/>
          </a:xfrm>
          <a:prstGeom prst="rect">
            <a:avLst/>
          </a:prstGeom>
          <a:noFill/>
          <a:ln w="9525">
            <a:noFill/>
            <a:miter lim="800000"/>
            <a:headEnd/>
            <a:tailEnd/>
          </a:ln>
        </p:spPr>
      </p:pic>
      <p:pic>
        <p:nvPicPr>
          <p:cNvPr id="38934" name="Google Shape;631;p12">
            <a:extLst>
              <a:ext uri="{FF2B5EF4-FFF2-40B4-BE49-F238E27FC236}">
                <a16:creationId xmlns:a16="http://schemas.microsoft.com/office/drawing/2014/main" xmlns="" id="{FC8DD808-6AAC-7090-01E4-BBC796600674}"/>
              </a:ext>
            </a:extLst>
          </p:cNvPr>
          <p:cNvPicPr preferRelativeResize="0">
            <a:picLocks noChangeAspect="1" noChangeArrowheads="1"/>
          </p:cNvPicPr>
          <p:nvPr/>
        </p:nvPicPr>
        <p:blipFill>
          <a:blip r:embed="rId5"/>
          <a:srcRect/>
          <a:stretch>
            <a:fillRect/>
          </a:stretch>
        </p:blipFill>
        <p:spPr bwMode="auto">
          <a:xfrm>
            <a:off x="6489700" y="4857750"/>
            <a:ext cx="1995488" cy="1155700"/>
          </a:xfrm>
          <a:prstGeom prst="rect">
            <a:avLst/>
          </a:prstGeom>
          <a:noFill/>
          <a:ln w="9525">
            <a:noFill/>
            <a:miter lim="800000"/>
            <a:headEnd/>
            <a:tailEnd/>
          </a:ln>
        </p:spPr>
      </p:pic>
      <p:pic>
        <p:nvPicPr>
          <p:cNvPr id="38935" name="Google Shape;630;p12">
            <a:extLst>
              <a:ext uri="{FF2B5EF4-FFF2-40B4-BE49-F238E27FC236}">
                <a16:creationId xmlns:a16="http://schemas.microsoft.com/office/drawing/2014/main" xmlns="" id="{0820B9F9-B73E-04A0-ABBD-67531BC3384B}"/>
              </a:ext>
            </a:extLst>
          </p:cNvPr>
          <p:cNvPicPr preferRelativeResize="0">
            <a:picLocks noChangeAspect="1" noChangeArrowheads="1"/>
          </p:cNvPicPr>
          <p:nvPr/>
        </p:nvPicPr>
        <p:blipFill>
          <a:blip r:embed="rId5"/>
          <a:srcRect/>
          <a:stretch>
            <a:fillRect/>
          </a:stretch>
        </p:blipFill>
        <p:spPr bwMode="auto">
          <a:xfrm>
            <a:off x="8569325" y="3367088"/>
            <a:ext cx="1870075" cy="1093787"/>
          </a:xfrm>
          <a:prstGeom prst="rect">
            <a:avLst/>
          </a:prstGeom>
          <a:noFill/>
          <a:ln w="9525">
            <a:noFill/>
            <a:miter lim="800000"/>
            <a:headEnd/>
            <a:tailEnd/>
          </a:ln>
        </p:spPr>
      </p:pic>
      <p:pic>
        <p:nvPicPr>
          <p:cNvPr id="38936" name="Google Shape;630;p12">
            <a:extLst>
              <a:ext uri="{FF2B5EF4-FFF2-40B4-BE49-F238E27FC236}">
                <a16:creationId xmlns:a16="http://schemas.microsoft.com/office/drawing/2014/main" xmlns="" id="{7399C8FC-2EE2-243A-ACBC-6255B6D7D60E}"/>
              </a:ext>
            </a:extLst>
          </p:cNvPr>
          <p:cNvPicPr preferRelativeResize="0">
            <a:picLocks noChangeAspect="1" noChangeArrowheads="1"/>
          </p:cNvPicPr>
          <p:nvPr/>
        </p:nvPicPr>
        <p:blipFill>
          <a:blip r:embed="rId5"/>
          <a:srcRect/>
          <a:stretch>
            <a:fillRect/>
          </a:stretch>
        </p:blipFill>
        <p:spPr bwMode="auto">
          <a:xfrm>
            <a:off x="8543925" y="4916488"/>
            <a:ext cx="1895475" cy="1093787"/>
          </a:xfrm>
          <a:prstGeom prst="rect">
            <a:avLst/>
          </a:prstGeom>
          <a:noFill/>
          <a:ln w="9525">
            <a:noFill/>
            <a:miter lim="800000"/>
            <a:headEnd/>
            <a:tailEnd/>
          </a:ln>
        </p:spPr>
      </p:pic>
      <p:sp>
        <p:nvSpPr>
          <p:cNvPr id="38941" name="Rectangle 30">
            <a:extLst>
              <a:ext uri="{FF2B5EF4-FFF2-40B4-BE49-F238E27FC236}">
                <a16:creationId xmlns:a16="http://schemas.microsoft.com/office/drawing/2014/main" xmlns="" id="{2EBB35BF-8985-CC3E-0997-09C96474CAEB}"/>
              </a:ext>
            </a:extLst>
          </p:cNvPr>
          <p:cNvSpPr>
            <a:spLocks noChangeArrowheads="1"/>
          </p:cNvSpPr>
          <p:nvPr/>
        </p:nvSpPr>
        <p:spPr bwMode="auto">
          <a:xfrm>
            <a:off x="0" y="3427209"/>
            <a:ext cx="1917700" cy="1092607"/>
          </a:xfrm>
          <a:prstGeom prst="rect">
            <a:avLst/>
          </a:prstGeom>
          <a:noFill/>
          <a:ln w="9525">
            <a:noFill/>
            <a:miter lim="800000"/>
            <a:headEnd/>
            <a:tailEnd/>
          </a:ln>
        </p:spPr>
        <p:txBody>
          <a:bodyPr anchor="ctr">
            <a:spAutoFit/>
          </a:bodyPr>
          <a:lstStyle/>
          <a:p>
            <a:pPr algn="ctr"/>
            <a:r>
              <a:rPr lang="uk-UA" sz="1300" dirty="0">
                <a:latin typeface="Times New Roman" pitchFamily="18" charset="0"/>
                <a:cs typeface="Times New Roman" pitchFamily="18" charset="0"/>
              </a:rPr>
              <a:t>Новомиколаївська сільська бібліотека </a:t>
            </a:r>
            <a:r>
              <a:rPr lang="uk-UA" sz="1300" dirty="0" err="1">
                <a:latin typeface="Times New Roman" pitchFamily="18" charset="0"/>
                <a:cs typeface="Times New Roman" pitchFamily="18" charset="0"/>
              </a:rPr>
              <a:t>Курісовської</a:t>
            </a:r>
            <a:r>
              <a:rPr lang="uk-UA" sz="1300" dirty="0">
                <a:latin typeface="Times New Roman" pitchFamily="18" charset="0"/>
                <a:cs typeface="Times New Roman" pitchFamily="18" charset="0"/>
              </a:rPr>
              <a:t> сільської ради Березівського району Одеської області</a:t>
            </a:r>
          </a:p>
        </p:txBody>
      </p:sp>
      <p:sp>
        <p:nvSpPr>
          <p:cNvPr id="38942" name="Rectangle 31">
            <a:extLst>
              <a:ext uri="{FF2B5EF4-FFF2-40B4-BE49-F238E27FC236}">
                <a16:creationId xmlns:a16="http://schemas.microsoft.com/office/drawing/2014/main" xmlns="" id="{868A6B71-7E82-9442-5E75-0EDC82D4A2F9}"/>
              </a:ext>
            </a:extLst>
          </p:cNvPr>
          <p:cNvSpPr>
            <a:spLocks noChangeArrowheads="1"/>
          </p:cNvSpPr>
          <p:nvPr/>
        </p:nvSpPr>
        <p:spPr bwMode="auto">
          <a:xfrm>
            <a:off x="2054225" y="3471059"/>
            <a:ext cx="4227513" cy="954107"/>
          </a:xfrm>
          <a:prstGeom prst="rect">
            <a:avLst/>
          </a:prstGeom>
          <a:noFill/>
          <a:ln w="9525">
            <a:noFill/>
            <a:miter lim="800000"/>
            <a:headEnd/>
            <a:tailEnd/>
          </a:ln>
        </p:spPr>
        <p:txBody>
          <a:bodyPr anchor="ctr">
            <a:spAutoFit/>
          </a:bodyPr>
          <a:lstStyle/>
          <a:p>
            <a:pPr algn="ctr"/>
            <a:r>
              <a:rPr lang="uk-UA" dirty="0">
                <a:latin typeface="Times New Roman" pitchFamily="18" charset="0"/>
                <a:cs typeface="Times New Roman" pitchFamily="18" charset="0"/>
              </a:rPr>
              <a:t>Використання читальної зали,</a:t>
            </a:r>
          </a:p>
          <a:p>
            <a:pPr algn="ctr"/>
            <a:r>
              <a:rPr lang="uk-UA" dirty="0">
                <a:latin typeface="Times New Roman" pitchFamily="18" charset="0"/>
                <a:cs typeface="Times New Roman" pitchFamily="18" charset="0"/>
              </a:rPr>
              <a:t> огляди літератури, літературні </a:t>
            </a:r>
            <a:r>
              <a:rPr lang="uk-UA" dirty="0" err="1">
                <a:latin typeface="Times New Roman" pitchFamily="18" charset="0"/>
                <a:cs typeface="Times New Roman" pitchFamily="18" charset="0"/>
              </a:rPr>
              <a:t>ігри-квести</a:t>
            </a:r>
            <a:r>
              <a:rPr lang="uk-UA" dirty="0">
                <a:latin typeface="Times New Roman" pitchFamily="18" charset="0"/>
                <a:cs typeface="Times New Roman" pitchFamily="18" charset="0"/>
              </a:rPr>
              <a:t> для дітей та населення, </a:t>
            </a:r>
            <a:r>
              <a:rPr lang="uk-UA" dirty="0" err="1">
                <a:latin typeface="Times New Roman" pitchFamily="18" charset="0"/>
                <a:cs typeface="Times New Roman" pitchFamily="18" charset="0"/>
              </a:rPr>
              <a:t>бібліо-саміти</a:t>
            </a:r>
            <a:r>
              <a:rPr lang="uk-UA" dirty="0">
                <a:latin typeface="Times New Roman" pitchFamily="18" charset="0"/>
                <a:cs typeface="Times New Roman" pitchFamily="18" charset="0"/>
              </a:rPr>
              <a:t>, </a:t>
            </a:r>
          </a:p>
          <a:p>
            <a:pPr algn="ctr"/>
            <a:r>
              <a:rPr lang="uk-UA" dirty="0">
                <a:latin typeface="Times New Roman" pitchFamily="18" charset="0"/>
                <a:cs typeface="Times New Roman" pitchFamily="18" charset="0"/>
              </a:rPr>
              <a:t>зустрічі з письменниками, видача книг</a:t>
            </a:r>
            <a:r>
              <a:rPr lang="ru-RU" dirty="0">
                <a:latin typeface="Times New Roman" pitchFamily="18" charset="0"/>
                <a:cs typeface="Times New Roman" pitchFamily="18" charset="0"/>
              </a:rPr>
              <a:t> </a:t>
            </a:r>
          </a:p>
        </p:txBody>
      </p:sp>
      <p:sp>
        <p:nvSpPr>
          <p:cNvPr id="38943" name="Rectangle 32">
            <a:extLst>
              <a:ext uri="{FF2B5EF4-FFF2-40B4-BE49-F238E27FC236}">
                <a16:creationId xmlns:a16="http://schemas.microsoft.com/office/drawing/2014/main" xmlns="" id="{7D6D8E79-7191-6450-C6A8-02CCB7B433C5}"/>
              </a:ext>
            </a:extLst>
          </p:cNvPr>
          <p:cNvSpPr>
            <a:spLocks noChangeArrowheads="1"/>
          </p:cNvSpPr>
          <p:nvPr/>
        </p:nvSpPr>
        <p:spPr bwMode="auto">
          <a:xfrm>
            <a:off x="6338888" y="3418057"/>
            <a:ext cx="2470150" cy="1015663"/>
          </a:xfrm>
          <a:prstGeom prst="rect">
            <a:avLst/>
          </a:prstGeom>
          <a:noFill/>
          <a:ln w="9525">
            <a:noFill/>
            <a:miter lim="800000"/>
            <a:headEnd/>
            <a:tailEnd/>
          </a:ln>
        </p:spPr>
        <p:txBody>
          <a:bodyPr anchor="ctr">
            <a:spAutoFit/>
          </a:bodyPr>
          <a:lstStyle/>
          <a:p>
            <a:pPr algn="ctr"/>
            <a:r>
              <a:rPr lang="uk-UA" sz="1200" dirty="0" smtClean="0">
                <a:latin typeface="Times New Roman" panose="02020603050405020304" pitchFamily="18" charset="0"/>
                <a:cs typeface="Times New Roman" panose="02020603050405020304" pitchFamily="18" charset="0"/>
              </a:rPr>
              <a:t>Україна 67511,</a:t>
            </a:r>
          </a:p>
          <a:p>
            <a:pPr algn="ctr"/>
            <a:r>
              <a:rPr lang="uk-UA" sz="1200" dirty="0" smtClean="0">
                <a:latin typeface="Times New Roman" panose="02020603050405020304" pitchFamily="18" charset="0"/>
                <a:cs typeface="Times New Roman" panose="02020603050405020304" pitchFamily="18" charset="0"/>
              </a:rPr>
              <a:t>Одеська область, </a:t>
            </a:r>
          </a:p>
          <a:p>
            <a:pPr algn="ctr"/>
            <a:r>
              <a:rPr lang="uk-UA" sz="1200" dirty="0" smtClean="0">
                <a:latin typeface="Times New Roman" panose="02020603050405020304" pitchFamily="18" charset="0"/>
                <a:cs typeface="Times New Roman" panose="02020603050405020304" pitchFamily="18" charset="0"/>
              </a:rPr>
              <a:t>Березівський район,</a:t>
            </a:r>
            <a:endParaRPr lang="ru-RU" sz="1200" dirty="0" smtClean="0">
              <a:latin typeface="Times New Roman" panose="02020603050405020304" pitchFamily="18" charset="0"/>
              <a:cs typeface="Times New Roman" panose="02020603050405020304" pitchFamily="18" charset="0"/>
            </a:endParaRPr>
          </a:p>
          <a:p>
            <a:pPr algn="ctr"/>
            <a:r>
              <a:rPr lang="uk-UA" sz="1200" dirty="0" smtClean="0">
                <a:latin typeface="Times New Roman" panose="02020603050405020304" pitchFamily="18" charset="0"/>
                <a:cs typeface="Times New Roman" panose="02020603050405020304" pitchFamily="18" charset="0"/>
              </a:rPr>
              <a:t>село Новомиколаївка, вул.8 Березня, 17а</a:t>
            </a:r>
            <a:r>
              <a:rPr lang="ru-RU" sz="1200" dirty="0" smtClean="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p:txBody>
      </p:sp>
      <p:sp>
        <p:nvSpPr>
          <p:cNvPr id="38944" name="Rectangle 33">
            <a:extLst>
              <a:ext uri="{FF2B5EF4-FFF2-40B4-BE49-F238E27FC236}">
                <a16:creationId xmlns:a16="http://schemas.microsoft.com/office/drawing/2014/main" xmlns="" id="{A510406F-001B-CE95-21A1-A42A902172C1}"/>
              </a:ext>
            </a:extLst>
          </p:cNvPr>
          <p:cNvSpPr>
            <a:spLocks noChangeArrowheads="1"/>
          </p:cNvSpPr>
          <p:nvPr/>
        </p:nvSpPr>
        <p:spPr bwMode="auto">
          <a:xfrm>
            <a:off x="8618538" y="3716338"/>
            <a:ext cx="1820862" cy="304800"/>
          </a:xfrm>
          <a:prstGeom prst="rect">
            <a:avLst/>
          </a:prstGeom>
          <a:noFill/>
          <a:ln w="9525">
            <a:noFill/>
            <a:miter lim="800000"/>
            <a:headEnd/>
            <a:tailEnd/>
          </a:ln>
        </p:spPr>
        <p:txBody>
          <a:bodyPr anchor="ctr">
            <a:spAutoFit/>
          </a:bodyPr>
          <a:lstStyle/>
          <a:p>
            <a:pPr algn="ctr"/>
            <a:r>
              <a:rPr lang="en-US" dirty="0">
                <a:latin typeface="Times New Roman" pitchFamily="18" charset="0"/>
                <a:cs typeface="Times New Roman" pitchFamily="18" charset="0"/>
              </a:rPr>
              <a:t>+380</a:t>
            </a:r>
            <a:r>
              <a:rPr lang="uk-UA" dirty="0">
                <a:latin typeface="Times New Roman" pitchFamily="18" charset="0"/>
                <a:cs typeface="Times New Roman" pitchFamily="18" charset="0"/>
              </a:rPr>
              <a:t>969357951</a:t>
            </a:r>
            <a:r>
              <a:rPr lang="ru-RU" dirty="0">
                <a:latin typeface="Times New Roman" pitchFamily="18" charset="0"/>
                <a:cs typeface="Times New Roman" pitchFamily="18" charset="0"/>
              </a:rPr>
              <a:t> </a:t>
            </a:r>
          </a:p>
        </p:txBody>
      </p:sp>
      <p:sp>
        <p:nvSpPr>
          <p:cNvPr id="2" name="Прямоугольник 1"/>
          <p:cNvSpPr/>
          <p:nvPr/>
        </p:nvSpPr>
        <p:spPr>
          <a:xfrm>
            <a:off x="128984" y="1960563"/>
            <a:ext cx="1637506" cy="1200329"/>
          </a:xfrm>
          <a:prstGeom prst="rect">
            <a:avLst/>
          </a:prstGeom>
        </p:spPr>
        <p:txBody>
          <a:bodyPr wrap="square">
            <a:spAutoFit/>
          </a:bodyPr>
          <a:lstStyle/>
          <a:p>
            <a:pPr algn="ctr"/>
            <a:r>
              <a:rPr lang="uk-UA" sz="1200" dirty="0" err="1" smtClean="0">
                <a:latin typeface="Times New Roman" pitchFamily="18" charset="0"/>
                <a:cs typeface="Times New Roman" pitchFamily="18" charset="0"/>
              </a:rPr>
              <a:t>Новомиколаївський</a:t>
            </a:r>
            <a:r>
              <a:rPr lang="uk-UA" sz="1200" dirty="0" smtClean="0">
                <a:latin typeface="Times New Roman" pitchFamily="18" charset="0"/>
                <a:cs typeface="Times New Roman" pitchFamily="18" charset="0"/>
              </a:rPr>
              <a:t> </a:t>
            </a:r>
            <a:r>
              <a:rPr lang="uk-UA" sz="1200" dirty="0">
                <a:latin typeface="Times New Roman" pitchFamily="18" charset="0"/>
                <a:cs typeface="Times New Roman" pitchFamily="18" charset="0"/>
              </a:rPr>
              <a:t>будинок культури Курісовської сільської ради Березівського району Одеської області</a:t>
            </a:r>
            <a:endParaRPr lang="uk-UA" sz="1200" dirty="0">
              <a:latin typeface="Times New Roman" pitchFamily="18" charset="0"/>
              <a:cs typeface="Times New Roman" pitchFamily="18" charset="0"/>
            </a:endParaRPr>
          </a:p>
        </p:txBody>
      </p:sp>
      <p:sp>
        <p:nvSpPr>
          <p:cNvPr id="3" name="Прямоугольник 2"/>
          <p:cNvSpPr/>
          <p:nvPr/>
        </p:nvSpPr>
        <p:spPr>
          <a:xfrm>
            <a:off x="2097882" y="1997681"/>
            <a:ext cx="4089400" cy="1169551"/>
          </a:xfrm>
          <a:prstGeom prst="rect">
            <a:avLst/>
          </a:prstGeom>
        </p:spPr>
        <p:txBody>
          <a:bodyPr wrap="square">
            <a:spAutoFit/>
          </a:bodyPr>
          <a:lstStyle/>
          <a:p>
            <a:pPr algn="ctr"/>
            <a:r>
              <a:rPr lang="uk-UA" dirty="0">
                <a:latin typeface="Times New Roman" pitchFamily="18" charset="0"/>
                <a:cs typeface="Times New Roman" pitchFamily="18" charset="0"/>
              </a:rPr>
              <a:t>Організація та проведення  культурно-мистецьких заходів, творчих майстер класів, </a:t>
            </a:r>
            <a:r>
              <a:rPr lang="uk-UA" dirty="0" err="1">
                <a:latin typeface="Times New Roman" pitchFamily="18" charset="0"/>
                <a:cs typeface="Times New Roman" pitchFamily="18" charset="0"/>
              </a:rPr>
              <a:t>квестів</a:t>
            </a:r>
            <a:r>
              <a:rPr lang="uk-UA" dirty="0">
                <a:latin typeface="Times New Roman" pitchFamily="18" charset="0"/>
                <a:cs typeface="Times New Roman" pitchFamily="18" charset="0"/>
              </a:rPr>
              <a:t>, бесід, конкурсів талантів, перегледів фільмів, вікторин, концертів, марафонів, </a:t>
            </a:r>
          </a:p>
          <a:p>
            <a:pPr algn="ctr"/>
            <a:r>
              <a:rPr lang="uk-UA" dirty="0">
                <a:latin typeface="Times New Roman" pitchFamily="18" charset="0"/>
                <a:cs typeface="Times New Roman" pitchFamily="18" charset="0"/>
              </a:rPr>
              <a:t>перша психологічна допомога.</a:t>
            </a:r>
            <a:endParaRPr lang="uk-UA" dirty="0">
              <a:latin typeface="Times New Roman" pitchFamily="18" charset="0"/>
              <a:cs typeface="Times New Roman" pitchFamily="18" charset="0"/>
            </a:endParaRPr>
          </a:p>
        </p:txBody>
      </p:sp>
      <p:sp>
        <p:nvSpPr>
          <p:cNvPr id="4" name="Прямоугольник 3"/>
          <p:cNvSpPr/>
          <p:nvPr/>
        </p:nvSpPr>
        <p:spPr>
          <a:xfrm>
            <a:off x="6719490" y="1926641"/>
            <a:ext cx="1532732" cy="1200329"/>
          </a:xfrm>
          <a:prstGeom prst="rect">
            <a:avLst/>
          </a:prstGeom>
        </p:spPr>
        <p:txBody>
          <a:bodyPr wrap="square">
            <a:spAutoFit/>
          </a:bodyPr>
          <a:lstStyle/>
          <a:p>
            <a:pPr algn="ctr"/>
            <a:r>
              <a:rPr lang="uk-UA" sz="1200" dirty="0">
                <a:latin typeface="Times New Roman" panose="02020603050405020304" pitchFamily="18" charset="0"/>
                <a:cs typeface="Times New Roman" panose="02020603050405020304" pitchFamily="18" charset="0"/>
              </a:rPr>
              <a:t>Україна 67511,</a:t>
            </a:r>
          </a:p>
          <a:p>
            <a:pPr algn="ctr"/>
            <a:r>
              <a:rPr lang="uk-UA" sz="1200" dirty="0">
                <a:latin typeface="Times New Roman" panose="02020603050405020304" pitchFamily="18" charset="0"/>
                <a:cs typeface="Times New Roman" panose="02020603050405020304" pitchFamily="18" charset="0"/>
              </a:rPr>
              <a:t>Одеська область, </a:t>
            </a:r>
          </a:p>
          <a:p>
            <a:pPr algn="ctr"/>
            <a:r>
              <a:rPr lang="uk-UA" sz="1200" dirty="0">
                <a:latin typeface="Times New Roman" panose="02020603050405020304" pitchFamily="18" charset="0"/>
                <a:cs typeface="Times New Roman" panose="02020603050405020304" pitchFamily="18" charset="0"/>
              </a:rPr>
              <a:t>Березівський район,</a:t>
            </a:r>
            <a:endParaRPr lang="ru-RU" sz="1200" dirty="0">
              <a:latin typeface="Times New Roman" panose="02020603050405020304" pitchFamily="18" charset="0"/>
              <a:cs typeface="Times New Roman" panose="02020603050405020304" pitchFamily="18" charset="0"/>
            </a:endParaRPr>
          </a:p>
          <a:p>
            <a:pPr algn="ctr"/>
            <a:r>
              <a:rPr lang="uk-UA" sz="1200" dirty="0">
                <a:latin typeface="Times New Roman" panose="02020603050405020304" pitchFamily="18" charset="0"/>
                <a:cs typeface="Times New Roman" panose="02020603050405020304" pitchFamily="18" charset="0"/>
              </a:rPr>
              <a:t>село </a:t>
            </a:r>
            <a:r>
              <a:rPr lang="uk-UA" sz="1200" dirty="0" smtClean="0">
                <a:latin typeface="Times New Roman" panose="02020603050405020304" pitchFamily="18" charset="0"/>
                <a:cs typeface="Times New Roman" panose="02020603050405020304" pitchFamily="18" charset="0"/>
              </a:rPr>
              <a:t>Новомиколаївка</a:t>
            </a:r>
            <a:r>
              <a:rPr lang="uk-UA" sz="1200" dirty="0">
                <a:latin typeface="Times New Roman" panose="02020603050405020304" pitchFamily="18" charset="0"/>
                <a:cs typeface="Times New Roman" panose="02020603050405020304" pitchFamily="18" charset="0"/>
              </a:rPr>
              <a:t>, вул.8 Березня, 17а</a:t>
            </a:r>
            <a:r>
              <a:rPr lang="ru-RU" sz="1200" dirty="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p:txBody>
      </p:sp>
      <p:sp>
        <p:nvSpPr>
          <p:cNvPr id="41" name="Rectangle 33">
            <a:extLst>
              <a:ext uri="{FF2B5EF4-FFF2-40B4-BE49-F238E27FC236}">
                <a16:creationId xmlns:a16="http://schemas.microsoft.com/office/drawing/2014/main" xmlns="" id="{A510406F-001B-CE95-21A1-A42A902172C1}"/>
              </a:ext>
            </a:extLst>
          </p:cNvPr>
          <p:cNvSpPr>
            <a:spLocks noChangeArrowheads="1"/>
          </p:cNvSpPr>
          <p:nvPr/>
        </p:nvSpPr>
        <p:spPr bwMode="auto">
          <a:xfrm>
            <a:off x="8618538" y="2367756"/>
            <a:ext cx="1820862" cy="304800"/>
          </a:xfrm>
          <a:prstGeom prst="rect">
            <a:avLst/>
          </a:prstGeom>
          <a:noFill/>
          <a:ln w="9525">
            <a:noFill/>
            <a:miter lim="800000"/>
            <a:headEnd/>
            <a:tailEnd/>
          </a:ln>
        </p:spPr>
        <p:txBody>
          <a:bodyPr anchor="ctr">
            <a:spAutoFit/>
          </a:bodyPr>
          <a:lstStyle/>
          <a:p>
            <a:pPr algn="ctr"/>
            <a:r>
              <a:rPr lang="en-US" dirty="0">
                <a:latin typeface="Times New Roman" pitchFamily="18" charset="0"/>
                <a:cs typeface="Times New Roman" pitchFamily="18" charset="0"/>
              </a:rPr>
              <a:t>+380</a:t>
            </a:r>
            <a:r>
              <a:rPr lang="uk-UA" dirty="0">
                <a:latin typeface="Times New Roman" pitchFamily="18" charset="0"/>
                <a:cs typeface="Times New Roman" pitchFamily="18" charset="0"/>
              </a:rPr>
              <a:t>969357951</a:t>
            </a:r>
            <a:r>
              <a:rPr lang="ru-RU" dirty="0">
                <a:latin typeface="Times New Roman" pitchFamily="18" charset="0"/>
                <a:cs typeface="Times New Roman" pitchFamily="18" charset="0"/>
              </a:rPr>
              <a:t> </a:t>
            </a:r>
          </a:p>
        </p:txBody>
      </p:sp>
      <p:sp>
        <p:nvSpPr>
          <p:cNvPr id="5" name="Прямоугольник 4"/>
          <p:cNvSpPr/>
          <p:nvPr/>
        </p:nvSpPr>
        <p:spPr>
          <a:xfrm>
            <a:off x="45641" y="4962693"/>
            <a:ext cx="1878806" cy="1015663"/>
          </a:xfrm>
          <a:prstGeom prst="rect">
            <a:avLst/>
          </a:prstGeom>
        </p:spPr>
        <p:txBody>
          <a:bodyPr wrap="square">
            <a:spAutoFit/>
          </a:bodyPr>
          <a:lstStyle/>
          <a:p>
            <a:pPr algn="ctr"/>
            <a:r>
              <a:rPr lang="uk-UA" sz="1200" dirty="0">
                <a:latin typeface="Times New Roman" pitchFamily="18" charset="0"/>
                <a:cs typeface="Times New Roman" pitchFamily="18" charset="0"/>
              </a:rPr>
              <a:t>Олександрівська сільська бібліотека Курісовської сільської ради Березівського району Одеської області</a:t>
            </a:r>
            <a:endParaRPr lang="uk-UA" sz="1200" dirty="0">
              <a:latin typeface="Times New Roman" pitchFamily="18" charset="0"/>
              <a:cs typeface="Times New Roman" pitchFamily="18" charset="0"/>
            </a:endParaRPr>
          </a:p>
        </p:txBody>
      </p:sp>
      <p:sp>
        <p:nvSpPr>
          <p:cNvPr id="43" name="Rectangle 31">
            <a:extLst>
              <a:ext uri="{FF2B5EF4-FFF2-40B4-BE49-F238E27FC236}">
                <a16:creationId xmlns:a16="http://schemas.microsoft.com/office/drawing/2014/main" xmlns="" id="{64138A6E-F0BD-1346-718D-63CB649735BE}"/>
              </a:ext>
            </a:extLst>
          </p:cNvPr>
          <p:cNvSpPr>
            <a:spLocks noChangeArrowheads="1"/>
          </p:cNvSpPr>
          <p:nvPr/>
        </p:nvSpPr>
        <p:spPr bwMode="auto">
          <a:xfrm>
            <a:off x="2143124" y="4993471"/>
            <a:ext cx="4227513" cy="954107"/>
          </a:xfrm>
          <a:prstGeom prst="rect">
            <a:avLst/>
          </a:prstGeom>
          <a:noFill/>
          <a:ln w="9525">
            <a:noFill/>
            <a:miter lim="800000"/>
            <a:headEnd/>
            <a:tailEnd/>
          </a:ln>
        </p:spPr>
        <p:txBody>
          <a:bodyPr anchor="ctr">
            <a:spAutoFit/>
          </a:bodyPr>
          <a:lstStyle/>
          <a:p>
            <a:pPr algn="ctr"/>
            <a:r>
              <a:rPr lang="uk-UA" dirty="0">
                <a:latin typeface="Times New Roman" pitchFamily="18" charset="0"/>
                <a:cs typeface="Times New Roman" pitchFamily="18" charset="0"/>
              </a:rPr>
              <a:t>Використання читальної зали,</a:t>
            </a:r>
          </a:p>
          <a:p>
            <a:pPr algn="ctr"/>
            <a:r>
              <a:rPr lang="uk-UA" dirty="0">
                <a:latin typeface="Times New Roman" pitchFamily="18" charset="0"/>
                <a:cs typeface="Times New Roman" pitchFamily="18" charset="0"/>
              </a:rPr>
              <a:t> огляди літератури, літературні ігри-квести для дітей та населення, </a:t>
            </a:r>
            <a:r>
              <a:rPr lang="uk-UA" dirty="0" err="1">
                <a:latin typeface="Times New Roman" pitchFamily="18" charset="0"/>
                <a:cs typeface="Times New Roman" pitchFamily="18" charset="0"/>
              </a:rPr>
              <a:t>бібліо</a:t>
            </a:r>
            <a:r>
              <a:rPr lang="uk-UA" dirty="0">
                <a:latin typeface="Times New Roman" pitchFamily="18" charset="0"/>
                <a:cs typeface="Times New Roman" pitchFamily="18" charset="0"/>
              </a:rPr>
              <a:t>-саміти, </a:t>
            </a:r>
          </a:p>
          <a:p>
            <a:pPr algn="ctr"/>
            <a:r>
              <a:rPr lang="uk-UA" dirty="0">
                <a:latin typeface="Times New Roman" pitchFamily="18" charset="0"/>
                <a:cs typeface="Times New Roman" pitchFamily="18" charset="0"/>
              </a:rPr>
              <a:t>зустрічі з письменниками, видача книг</a:t>
            </a:r>
            <a:r>
              <a:rPr lang="ru-RU" dirty="0">
                <a:latin typeface="Times New Roman" pitchFamily="18" charset="0"/>
                <a:cs typeface="Times New Roman" pitchFamily="18" charset="0"/>
              </a:rPr>
              <a:t> </a:t>
            </a:r>
          </a:p>
        </p:txBody>
      </p:sp>
      <p:sp>
        <p:nvSpPr>
          <p:cNvPr id="6" name="Прямоугольник 5"/>
          <p:cNvSpPr/>
          <p:nvPr/>
        </p:nvSpPr>
        <p:spPr>
          <a:xfrm>
            <a:off x="6719490" y="4857750"/>
            <a:ext cx="1610519" cy="1015663"/>
          </a:xfrm>
          <a:prstGeom prst="rect">
            <a:avLst/>
          </a:prstGeom>
        </p:spPr>
        <p:txBody>
          <a:bodyPr wrap="square">
            <a:spAutoFit/>
          </a:bodyPr>
          <a:lstStyle/>
          <a:p>
            <a:pPr algn="ctr"/>
            <a:r>
              <a:rPr lang="uk-UA" sz="1200" dirty="0">
                <a:latin typeface="Times New Roman" pitchFamily="18" charset="0"/>
                <a:cs typeface="Times New Roman" pitchFamily="18" charset="0"/>
              </a:rPr>
              <a:t>Україна </a:t>
            </a:r>
            <a:r>
              <a:rPr lang="uk-UA" sz="1200" dirty="0" smtClean="0">
                <a:latin typeface="Times New Roman" pitchFamily="18" charset="0"/>
                <a:cs typeface="Times New Roman" pitchFamily="18" charset="0"/>
              </a:rPr>
              <a:t>67516</a:t>
            </a:r>
            <a:endParaRPr lang="uk-UA" sz="1200" dirty="0">
              <a:latin typeface="Times New Roman" pitchFamily="18" charset="0"/>
              <a:cs typeface="Times New Roman" pitchFamily="18" charset="0"/>
            </a:endParaRPr>
          </a:p>
          <a:p>
            <a:pPr algn="ctr"/>
            <a:r>
              <a:rPr lang="uk-UA" sz="1200" dirty="0">
                <a:latin typeface="Times New Roman" pitchFamily="18" charset="0"/>
                <a:cs typeface="Times New Roman" pitchFamily="18" charset="0"/>
              </a:rPr>
              <a:t>Одеська область, </a:t>
            </a:r>
          </a:p>
          <a:p>
            <a:pPr algn="ctr"/>
            <a:r>
              <a:rPr lang="uk-UA" sz="1200" dirty="0">
                <a:latin typeface="Times New Roman" pitchFamily="18" charset="0"/>
                <a:cs typeface="Times New Roman" pitchFamily="18" charset="0"/>
              </a:rPr>
              <a:t>Березівський район,</a:t>
            </a:r>
            <a:endParaRPr lang="ru-RU" sz="1200" dirty="0">
              <a:latin typeface="Times New Roman" pitchFamily="18" charset="0"/>
              <a:cs typeface="Times New Roman" pitchFamily="18" charset="0"/>
            </a:endParaRPr>
          </a:p>
          <a:p>
            <a:pPr algn="ctr"/>
            <a:r>
              <a:rPr lang="uk-UA" sz="1200" dirty="0">
                <a:latin typeface="Times New Roman" pitchFamily="18" charset="0"/>
                <a:cs typeface="Times New Roman" pitchFamily="18" charset="0"/>
              </a:rPr>
              <a:t>село  Олександрівка, вул. </a:t>
            </a:r>
            <a:r>
              <a:rPr lang="uk-UA" sz="1200" dirty="0" err="1" smtClean="0">
                <a:latin typeface="Times New Roman" pitchFamily="18" charset="0"/>
                <a:cs typeface="Times New Roman" pitchFamily="18" charset="0"/>
              </a:rPr>
              <a:t>Попсуйко</a:t>
            </a:r>
            <a:r>
              <a:rPr lang="uk-UA" sz="1200" dirty="0" smtClean="0">
                <a:latin typeface="Times New Roman" pitchFamily="18" charset="0"/>
                <a:cs typeface="Times New Roman" pitchFamily="18" charset="0"/>
              </a:rPr>
              <a:t>, 5</a:t>
            </a:r>
            <a:r>
              <a:rPr lang="ru-RU" sz="1200" dirty="0" smtClean="0">
                <a:latin typeface="Times New Roman" pitchFamily="18" charset="0"/>
                <a:cs typeface="Times New Roman" pitchFamily="18" charset="0"/>
              </a:rPr>
              <a:t> </a:t>
            </a:r>
            <a:endParaRPr lang="ru-RU" sz="1200" dirty="0">
              <a:latin typeface="Times New Roman" pitchFamily="18" charset="0"/>
              <a:cs typeface="Times New Roman" pitchFamily="18" charset="0"/>
            </a:endParaRPr>
          </a:p>
        </p:txBody>
      </p:sp>
      <p:sp>
        <p:nvSpPr>
          <p:cNvPr id="45" name="Rectangle 33">
            <a:extLst>
              <a:ext uri="{FF2B5EF4-FFF2-40B4-BE49-F238E27FC236}">
                <a16:creationId xmlns:a16="http://schemas.microsoft.com/office/drawing/2014/main" xmlns="" id="{475C562A-A353-975D-0732-A69159434855}"/>
              </a:ext>
            </a:extLst>
          </p:cNvPr>
          <p:cNvSpPr>
            <a:spLocks noChangeArrowheads="1"/>
          </p:cNvSpPr>
          <p:nvPr/>
        </p:nvSpPr>
        <p:spPr bwMode="auto">
          <a:xfrm>
            <a:off x="8618538" y="5288855"/>
            <a:ext cx="1820862" cy="307777"/>
          </a:xfrm>
          <a:prstGeom prst="rect">
            <a:avLst/>
          </a:prstGeom>
          <a:noFill/>
          <a:ln w="9525">
            <a:noFill/>
            <a:miter lim="800000"/>
            <a:headEnd/>
            <a:tailEnd/>
          </a:ln>
        </p:spPr>
        <p:txBody>
          <a:bodyPr anchor="ctr">
            <a:spAutoFit/>
          </a:bodyPr>
          <a:lstStyle/>
          <a:p>
            <a:pPr algn="ctr"/>
            <a:r>
              <a:rPr lang="en-US" dirty="0">
                <a:latin typeface="Times New Roman" pitchFamily="18" charset="0"/>
                <a:cs typeface="Times New Roman" pitchFamily="18" charset="0"/>
              </a:rPr>
              <a:t>+380</a:t>
            </a:r>
            <a:r>
              <a:rPr lang="uk-UA" dirty="0">
                <a:latin typeface="Times New Roman" pitchFamily="18" charset="0"/>
                <a:cs typeface="Times New Roman" pitchFamily="18" charset="0"/>
              </a:rPr>
              <a:t>674988158</a:t>
            </a:r>
            <a:r>
              <a:rPr lang="ru-RU" dirty="0">
                <a:latin typeface="Times New Roman" pitchFamily="18" charset="0"/>
                <a:cs typeface="Times New Roman" pitchFamily="18" charset="0"/>
              </a:rPr>
              <a:t> </a:t>
            </a:r>
          </a:p>
        </p:txBody>
      </p:sp>
    </p:spTree>
    <p:extLst>
      <p:ext uri="{BB962C8B-B14F-4D97-AF65-F5344CB8AC3E}">
        <p14:creationId xmlns:p14="http://schemas.microsoft.com/office/powerpoint/2010/main" val="3168772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459A89C-C7E5-2BC0-7FA5-4F756FFF6A78}"/>
            </a:ext>
          </a:extLst>
        </p:cNvPr>
        <p:cNvGrpSpPr/>
        <p:nvPr/>
      </p:nvGrpSpPr>
      <p:grpSpPr>
        <a:xfrm>
          <a:off x="0" y="0"/>
          <a:ext cx="0" cy="0"/>
          <a:chOff x="0" y="0"/>
          <a:chExt cx="0" cy="0"/>
        </a:xfrm>
      </p:grpSpPr>
      <p:pic>
        <p:nvPicPr>
          <p:cNvPr id="38913" name="Google Shape;617;p12">
            <a:extLst>
              <a:ext uri="{FF2B5EF4-FFF2-40B4-BE49-F238E27FC236}">
                <a16:creationId xmlns:a16="http://schemas.microsoft.com/office/drawing/2014/main" xmlns="" id="{C8FF2D02-ECAE-940C-2489-9F339CDFDEF7}"/>
              </a:ext>
            </a:extLst>
          </p:cNvPr>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38914" name="Google Shape;618;p12">
            <a:extLst>
              <a:ext uri="{FF2B5EF4-FFF2-40B4-BE49-F238E27FC236}">
                <a16:creationId xmlns:a16="http://schemas.microsoft.com/office/drawing/2014/main" xmlns="" id="{05F611B5-F1D0-0A10-B5A8-C98ACAE30509}"/>
              </a:ext>
            </a:extLst>
          </p:cNvPr>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38915" name="Google Shape;619;p12">
            <a:extLst>
              <a:ext uri="{FF2B5EF4-FFF2-40B4-BE49-F238E27FC236}">
                <a16:creationId xmlns:a16="http://schemas.microsoft.com/office/drawing/2014/main" xmlns="" id="{8301A603-576A-6283-2CA1-7CA2EFC6AEC3}"/>
              </a:ext>
            </a:extLst>
          </p:cNvPr>
          <p:cNvPicPr preferRelativeResize="0">
            <a:picLocks noChangeAspect="1" noChangeArrowheads="1"/>
          </p:cNvPicPr>
          <p:nvPr/>
        </p:nvPicPr>
        <p:blipFill>
          <a:blip r:embed="rId4"/>
          <a:srcRect/>
          <a:stretch>
            <a:fillRect/>
          </a:stretch>
        </p:blipFill>
        <p:spPr bwMode="auto">
          <a:xfrm>
            <a:off x="0" y="0"/>
            <a:ext cx="5219700" cy="914400"/>
          </a:xfrm>
          <a:prstGeom prst="rect">
            <a:avLst/>
          </a:prstGeom>
          <a:noFill/>
          <a:ln w="9525">
            <a:noFill/>
            <a:miter lim="800000"/>
            <a:headEnd/>
            <a:tailEnd/>
          </a:ln>
        </p:spPr>
      </p:pic>
      <p:sp>
        <p:nvSpPr>
          <p:cNvPr id="38916" name="Google Shape;620;p12">
            <a:extLst>
              <a:ext uri="{FF2B5EF4-FFF2-40B4-BE49-F238E27FC236}">
                <a16:creationId xmlns:a16="http://schemas.microsoft.com/office/drawing/2014/main" xmlns="" id="{897DCB10-6632-83B4-4580-C677BA20332C}"/>
              </a:ext>
            </a:extLst>
          </p:cNvPr>
          <p:cNvSpPr txBox="1">
            <a:spLocks noChangeArrowheads="1"/>
          </p:cNvSpPr>
          <p:nvPr/>
        </p:nvSpPr>
        <p:spPr bwMode="auto">
          <a:xfrm>
            <a:off x="257175" y="215900"/>
            <a:ext cx="4581525" cy="45720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2400">
                <a:solidFill>
                  <a:schemeClr val="tx1"/>
                </a:solidFill>
                <a:latin typeface="Georgia" pitchFamily="18" charset="0"/>
                <a:sym typeface="Georgia" pitchFamily="18" charset="0"/>
              </a:rPr>
              <a:t>Культура, мистецтво, релігія</a:t>
            </a:r>
            <a:endParaRPr lang="en-US">
              <a:solidFill>
                <a:schemeClr val="tx1"/>
              </a:solidFill>
            </a:endParaRPr>
          </a:p>
        </p:txBody>
      </p:sp>
      <p:pic>
        <p:nvPicPr>
          <p:cNvPr id="38917" name="Google Shape;621;p12">
            <a:extLst>
              <a:ext uri="{FF2B5EF4-FFF2-40B4-BE49-F238E27FC236}">
                <a16:creationId xmlns:a16="http://schemas.microsoft.com/office/drawing/2014/main" xmlns="" id="{06861280-E435-D84C-1347-E8300D1FE8C4}"/>
              </a:ext>
            </a:extLst>
          </p:cNvPr>
          <p:cNvPicPr preferRelativeResize="0">
            <a:picLocks noChangeAspect="1" noChangeArrowheads="1"/>
          </p:cNvPicPr>
          <p:nvPr/>
        </p:nvPicPr>
        <p:blipFill>
          <a:blip r:embed="rId5"/>
          <a:srcRect/>
          <a:stretch>
            <a:fillRect/>
          </a:stretch>
        </p:blipFill>
        <p:spPr bwMode="auto">
          <a:xfrm>
            <a:off x="0" y="1143000"/>
            <a:ext cx="1970088" cy="581025"/>
          </a:xfrm>
          <a:prstGeom prst="rect">
            <a:avLst/>
          </a:prstGeom>
          <a:noFill/>
          <a:ln w="9525">
            <a:noFill/>
            <a:miter lim="800000"/>
            <a:headEnd/>
            <a:tailEnd/>
          </a:ln>
        </p:spPr>
      </p:pic>
      <p:pic>
        <p:nvPicPr>
          <p:cNvPr id="38918" name="Google Shape;622;p12">
            <a:extLst>
              <a:ext uri="{FF2B5EF4-FFF2-40B4-BE49-F238E27FC236}">
                <a16:creationId xmlns:a16="http://schemas.microsoft.com/office/drawing/2014/main" xmlns="" id="{95E438F5-4ADC-452D-5DEF-F2914AAE1B93}"/>
              </a:ext>
            </a:extLst>
          </p:cNvPr>
          <p:cNvPicPr preferRelativeResize="0">
            <a:picLocks noChangeAspect="1" noChangeArrowheads="1"/>
          </p:cNvPicPr>
          <p:nvPr/>
        </p:nvPicPr>
        <p:blipFill>
          <a:blip r:embed="rId5"/>
          <a:srcRect/>
          <a:stretch>
            <a:fillRect/>
          </a:stretch>
        </p:blipFill>
        <p:spPr bwMode="auto">
          <a:xfrm>
            <a:off x="8543925" y="1143000"/>
            <a:ext cx="1895475" cy="542925"/>
          </a:xfrm>
          <a:prstGeom prst="rect">
            <a:avLst/>
          </a:prstGeom>
          <a:noFill/>
          <a:ln w="9525">
            <a:noFill/>
            <a:miter lim="800000"/>
            <a:headEnd/>
            <a:tailEnd/>
          </a:ln>
        </p:spPr>
      </p:pic>
      <p:pic>
        <p:nvPicPr>
          <p:cNvPr id="38919" name="Google Shape;623;p12">
            <a:extLst>
              <a:ext uri="{FF2B5EF4-FFF2-40B4-BE49-F238E27FC236}">
                <a16:creationId xmlns:a16="http://schemas.microsoft.com/office/drawing/2014/main" xmlns="" id="{DF46E89D-5EC9-5913-50C4-F2DFA1D408C8}"/>
              </a:ext>
            </a:extLst>
          </p:cNvPr>
          <p:cNvPicPr preferRelativeResize="0">
            <a:picLocks noChangeAspect="1" noChangeArrowheads="1"/>
          </p:cNvPicPr>
          <p:nvPr/>
        </p:nvPicPr>
        <p:blipFill>
          <a:blip r:embed="rId5"/>
          <a:srcRect/>
          <a:stretch>
            <a:fillRect/>
          </a:stretch>
        </p:blipFill>
        <p:spPr bwMode="auto">
          <a:xfrm>
            <a:off x="6486525" y="1130300"/>
            <a:ext cx="1895475" cy="542925"/>
          </a:xfrm>
          <a:prstGeom prst="rect">
            <a:avLst/>
          </a:prstGeom>
          <a:noFill/>
          <a:ln w="9525">
            <a:noFill/>
            <a:miter lim="800000"/>
            <a:headEnd/>
            <a:tailEnd/>
          </a:ln>
        </p:spPr>
      </p:pic>
      <p:pic>
        <p:nvPicPr>
          <p:cNvPr id="38920" name="Google Shape;624;p12">
            <a:extLst>
              <a:ext uri="{FF2B5EF4-FFF2-40B4-BE49-F238E27FC236}">
                <a16:creationId xmlns:a16="http://schemas.microsoft.com/office/drawing/2014/main" xmlns="" id="{A7D8E627-5522-367C-5C24-FBD2AC28186E}"/>
              </a:ext>
            </a:extLst>
          </p:cNvPr>
          <p:cNvPicPr preferRelativeResize="0">
            <a:picLocks noChangeAspect="1" noChangeArrowheads="1"/>
          </p:cNvPicPr>
          <p:nvPr/>
        </p:nvPicPr>
        <p:blipFill>
          <a:blip r:embed="rId6"/>
          <a:srcRect/>
          <a:stretch>
            <a:fillRect/>
          </a:stretch>
        </p:blipFill>
        <p:spPr bwMode="auto">
          <a:xfrm>
            <a:off x="2057400" y="1130300"/>
            <a:ext cx="4344988" cy="542925"/>
          </a:xfrm>
          <a:prstGeom prst="rect">
            <a:avLst/>
          </a:prstGeom>
          <a:noFill/>
          <a:ln w="9525">
            <a:noFill/>
            <a:miter lim="800000"/>
            <a:headEnd/>
            <a:tailEnd/>
          </a:ln>
        </p:spPr>
      </p:pic>
      <p:sp>
        <p:nvSpPr>
          <p:cNvPr id="38921" name="Google Shape;625;p12">
            <a:extLst>
              <a:ext uri="{FF2B5EF4-FFF2-40B4-BE49-F238E27FC236}">
                <a16:creationId xmlns:a16="http://schemas.microsoft.com/office/drawing/2014/main" xmlns="" id="{C4F0DF1D-EFD6-C835-241A-6A1F6A386E6A}"/>
              </a:ext>
            </a:extLst>
          </p:cNvPr>
          <p:cNvSpPr txBox="1">
            <a:spLocks noChangeArrowheads="1"/>
          </p:cNvSpPr>
          <p:nvPr/>
        </p:nvSpPr>
        <p:spPr bwMode="auto">
          <a:xfrm>
            <a:off x="0" y="1085850"/>
            <a:ext cx="1957388" cy="58102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Заклад/установа, що надає послуги</a:t>
            </a:r>
            <a:endParaRPr lang="en-US" sz="1600">
              <a:solidFill>
                <a:schemeClr val="tx1"/>
              </a:solidFill>
              <a:latin typeface="Calibri" pitchFamily="34" charset="0"/>
              <a:cs typeface="Calibri" pitchFamily="34" charset="0"/>
              <a:sym typeface="Calibri" pitchFamily="34" charset="0"/>
            </a:endParaRPr>
          </a:p>
        </p:txBody>
      </p:sp>
      <p:sp>
        <p:nvSpPr>
          <p:cNvPr id="38922" name="Google Shape;626;p12">
            <a:extLst>
              <a:ext uri="{FF2B5EF4-FFF2-40B4-BE49-F238E27FC236}">
                <a16:creationId xmlns:a16="http://schemas.microsoft.com/office/drawing/2014/main" xmlns="" id="{B7F8952E-F13C-D50A-5CB4-B4EA486FCEA5}"/>
              </a:ext>
            </a:extLst>
          </p:cNvPr>
          <p:cNvSpPr txBox="1">
            <a:spLocks noChangeArrowheads="1"/>
          </p:cNvSpPr>
          <p:nvPr/>
        </p:nvSpPr>
        <p:spPr bwMode="auto">
          <a:xfrm>
            <a:off x="3346450" y="1217613"/>
            <a:ext cx="2378075" cy="366712"/>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r>
              <a:rPr lang="uk-UA" sz="1800" b="1">
                <a:solidFill>
                  <a:schemeClr val="tx1"/>
                </a:solidFill>
                <a:latin typeface="Calibri" pitchFamily="34" charset="0"/>
                <a:cs typeface="Calibri" pitchFamily="34" charset="0"/>
                <a:sym typeface="Calibri" pitchFamily="34" charset="0"/>
              </a:rPr>
              <a:t>Види послуг, сервісів</a:t>
            </a:r>
            <a:endParaRPr lang="en-US" sz="1800">
              <a:solidFill>
                <a:schemeClr val="tx1"/>
              </a:solidFill>
              <a:latin typeface="Calibri" pitchFamily="34" charset="0"/>
              <a:cs typeface="Calibri" pitchFamily="34" charset="0"/>
              <a:sym typeface="Calibri" pitchFamily="34" charset="0"/>
            </a:endParaRPr>
          </a:p>
        </p:txBody>
      </p:sp>
      <p:sp>
        <p:nvSpPr>
          <p:cNvPr id="38923" name="Google Shape;627;p12">
            <a:extLst>
              <a:ext uri="{FF2B5EF4-FFF2-40B4-BE49-F238E27FC236}">
                <a16:creationId xmlns:a16="http://schemas.microsoft.com/office/drawing/2014/main" xmlns="" id="{8A3A4BA0-8B37-A280-D819-0E6277596912}"/>
              </a:ext>
            </a:extLst>
          </p:cNvPr>
          <p:cNvSpPr txBox="1">
            <a:spLocks noChangeArrowheads="1"/>
          </p:cNvSpPr>
          <p:nvPr/>
        </p:nvSpPr>
        <p:spPr bwMode="auto">
          <a:xfrm>
            <a:off x="6215063" y="1201738"/>
            <a:ext cx="2438400" cy="338137"/>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a:solidFill>
                <a:schemeClr val="tx1"/>
              </a:solidFill>
              <a:latin typeface="Calibri" pitchFamily="34" charset="0"/>
              <a:cs typeface="Calibri" pitchFamily="34" charset="0"/>
              <a:sym typeface="Calibri" pitchFamily="34" charset="0"/>
            </a:endParaRPr>
          </a:p>
        </p:txBody>
      </p:sp>
      <p:sp>
        <p:nvSpPr>
          <p:cNvPr id="38924" name="Google Shape;628;p12">
            <a:extLst>
              <a:ext uri="{FF2B5EF4-FFF2-40B4-BE49-F238E27FC236}">
                <a16:creationId xmlns:a16="http://schemas.microsoft.com/office/drawing/2014/main" xmlns="" id="{965C2FDA-9F79-F3B4-3B97-44FEDBE47729}"/>
              </a:ext>
            </a:extLst>
          </p:cNvPr>
          <p:cNvSpPr txBox="1">
            <a:spLocks noChangeArrowheads="1"/>
          </p:cNvSpPr>
          <p:nvPr/>
        </p:nvSpPr>
        <p:spPr bwMode="auto">
          <a:xfrm>
            <a:off x="8847138" y="1195388"/>
            <a:ext cx="1320800" cy="366712"/>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r>
              <a:rPr lang="uk-UA" sz="1800" b="1">
                <a:solidFill>
                  <a:schemeClr val="tx1"/>
                </a:solidFill>
                <a:latin typeface="Calibri" pitchFamily="34" charset="0"/>
                <a:cs typeface="Calibri" pitchFamily="34" charset="0"/>
                <a:sym typeface="Calibri" pitchFamily="34" charset="0"/>
              </a:rPr>
              <a:t>Телефони</a:t>
            </a:r>
            <a:endParaRPr lang="en-US" sz="1800">
              <a:solidFill>
                <a:schemeClr val="tx1"/>
              </a:solidFill>
              <a:latin typeface="Calibri" pitchFamily="34" charset="0"/>
              <a:cs typeface="Calibri" pitchFamily="34" charset="0"/>
              <a:sym typeface="Calibri" pitchFamily="34" charset="0"/>
            </a:endParaRPr>
          </a:p>
        </p:txBody>
      </p:sp>
      <p:pic>
        <p:nvPicPr>
          <p:cNvPr id="38925" name="Google Shape;629;p12">
            <a:extLst>
              <a:ext uri="{FF2B5EF4-FFF2-40B4-BE49-F238E27FC236}">
                <a16:creationId xmlns:a16="http://schemas.microsoft.com/office/drawing/2014/main" xmlns="" id="{D57123D1-79B1-ABE1-63E8-94DBA35306A9}"/>
              </a:ext>
            </a:extLst>
          </p:cNvPr>
          <p:cNvPicPr preferRelativeResize="0">
            <a:picLocks noChangeAspect="1" noChangeArrowheads="1"/>
          </p:cNvPicPr>
          <p:nvPr/>
        </p:nvPicPr>
        <p:blipFill>
          <a:blip r:embed="rId5"/>
          <a:srcRect/>
          <a:stretch>
            <a:fillRect/>
          </a:stretch>
        </p:blipFill>
        <p:spPr bwMode="auto">
          <a:xfrm>
            <a:off x="0" y="1936750"/>
            <a:ext cx="1895475" cy="1169988"/>
          </a:xfrm>
          <a:prstGeom prst="rect">
            <a:avLst/>
          </a:prstGeom>
          <a:noFill/>
          <a:ln w="9525">
            <a:noFill/>
            <a:miter lim="800000"/>
            <a:headEnd/>
            <a:tailEnd/>
          </a:ln>
        </p:spPr>
      </p:pic>
      <p:pic>
        <p:nvPicPr>
          <p:cNvPr id="38926" name="Google Shape;630;p12">
            <a:extLst>
              <a:ext uri="{FF2B5EF4-FFF2-40B4-BE49-F238E27FC236}">
                <a16:creationId xmlns:a16="http://schemas.microsoft.com/office/drawing/2014/main" xmlns="" id="{B5CE85F0-6378-D97A-EA77-4E51ACAFA65B}"/>
              </a:ext>
            </a:extLst>
          </p:cNvPr>
          <p:cNvPicPr preferRelativeResize="0">
            <a:picLocks noChangeAspect="1" noChangeArrowheads="1"/>
          </p:cNvPicPr>
          <p:nvPr/>
        </p:nvPicPr>
        <p:blipFill>
          <a:blip r:embed="rId5"/>
          <a:srcRect/>
          <a:stretch>
            <a:fillRect/>
          </a:stretch>
        </p:blipFill>
        <p:spPr bwMode="auto">
          <a:xfrm>
            <a:off x="8531225" y="1960563"/>
            <a:ext cx="1908175" cy="1093787"/>
          </a:xfrm>
          <a:prstGeom prst="rect">
            <a:avLst/>
          </a:prstGeom>
          <a:noFill/>
          <a:ln w="9525">
            <a:noFill/>
            <a:miter lim="800000"/>
            <a:headEnd/>
            <a:tailEnd/>
          </a:ln>
        </p:spPr>
      </p:pic>
      <p:pic>
        <p:nvPicPr>
          <p:cNvPr id="38927" name="Google Shape;631;p12">
            <a:extLst>
              <a:ext uri="{FF2B5EF4-FFF2-40B4-BE49-F238E27FC236}">
                <a16:creationId xmlns:a16="http://schemas.microsoft.com/office/drawing/2014/main" xmlns="" id="{D28FB996-B265-290A-1906-9B8EDD2550F9}"/>
              </a:ext>
            </a:extLst>
          </p:cNvPr>
          <p:cNvPicPr preferRelativeResize="0">
            <a:picLocks noChangeAspect="1" noChangeArrowheads="1"/>
          </p:cNvPicPr>
          <p:nvPr/>
        </p:nvPicPr>
        <p:blipFill>
          <a:blip r:embed="rId5"/>
          <a:srcRect/>
          <a:stretch>
            <a:fillRect/>
          </a:stretch>
        </p:blipFill>
        <p:spPr bwMode="auto">
          <a:xfrm>
            <a:off x="6448425" y="1973263"/>
            <a:ext cx="1982788" cy="1093787"/>
          </a:xfrm>
          <a:prstGeom prst="rect">
            <a:avLst/>
          </a:prstGeom>
          <a:noFill/>
          <a:ln w="9525">
            <a:noFill/>
            <a:miter lim="800000"/>
            <a:headEnd/>
            <a:tailEnd/>
          </a:ln>
        </p:spPr>
      </p:pic>
      <p:pic>
        <p:nvPicPr>
          <p:cNvPr id="38928" name="Google Shape;632;p12">
            <a:extLst>
              <a:ext uri="{FF2B5EF4-FFF2-40B4-BE49-F238E27FC236}">
                <a16:creationId xmlns:a16="http://schemas.microsoft.com/office/drawing/2014/main" xmlns="" id="{137577A9-BDDC-70D9-42CA-45E24E8442A3}"/>
              </a:ext>
            </a:extLst>
          </p:cNvPr>
          <p:cNvPicPr preferRelativeResize="0">
            <a:picLocks noChangeAspect="1" noChangeArrowheads="1"/>
          </p:cNvPicPr>
          <p:nvPr/>
        </p:nvPicPr>
        <p:blipFill>
          <a:blip r:embed="rId6"/>
          <a:srcRect/>
          <a:stretch>
            <a:fillRect/>
          </a:stretch>
        </p:blipFill>
        <p:spPr bwMode="auto">
          <a:xfrm>
            <a:off x="1993900" y="1947863"/>
            <a:ext cx="4344988" cy="1206500"/>
          </a:xfrm>
          <a:prstGeom prst="rect">
            <a:avLst/>
          </a:prstGeom>
          <a:noFill/>
          <a:ln w="9525">
            <a:noFill/>
            <a:miter lim="800000"/>
            <a:headEnd/>
            <a:tailEnd/>
          </a:ln>
        </p:spPr>
      </p:pic>
      <p:pic>
        <p:nvPicPr>
          <p:cNvPr id="38929" name="Google Shape;629;p12">
            <a:extLst>
              <a:ext uri="{FF2B5EF4-FFF2-40B4-BE49-F238E27FC236}">
                <a16:creationId xmlns:a16="http://schemas.microsoft.com/office/drawing/2014/main" xmlns="" id="{52EB1E04-73BC-74F6-9895-5084D3C287E4}"/>
              </a:ext>
            </a:extLst>
          </p:cNvPr>
          <p:cNvPicPr preferRelativeResize="0">
            <a:picLocks noChangeAspect="1" noChangeArrowheads="1"/>
          </p:cNvPicPr>
          <p:nvPr/>
        </p:nvPicPr>
        <p:blipFill>
          <a:blip r:embed="rId5"/>
          <a:srcRect/>
          <a:stretch>
            <a:fillRect/>
          </a:stretch>
        </p:blipFill>
        <p:spPr bwMode="auto">
          <a:xfrm>
            <a:off x="0" y="3330575"/>
            <a:ext cx="1895475" cy="1257300"/>
          </a:xfrm>
          <a:prstGeom prst="rect">
            <a:avLst/>
          </a:prstGeom>
          <a:noFill/>
          <a:ln w="9525">
            <a:noFill/>
            <a:miter lim="800000"/>
            <a:headEnd/>
            <a:tailEnd/>
          </a:ln>
        </p:spPr>
      </p:pic>
      <p:pic>
        <p:nvPicPr>
          <p:cNvPr id="38931" name="Google Shape;632;p12">
            <a:extLst>
              <a:ext uri="{FF2B5EF4-FFF2-40B4-BE49-F238E27FC236}">
                <a16:creationId xmlns:a16="http://schemas.microsoft.com/office/drawing/2014/main" xmlns="" id="{4689C6BE-B10A-8417-C3BE-64845D900CC1}"/>
              </a:ext>
            </a:extLst>
          </p:cNvPr>
          <p:cNvPicPr preferRelativeResize="0">
            <a:picLocks noChangeAspect="1" noChangeArrowheads="1"/>
          </p:cNvPicPr>
          <p:nvPr/>
        </p:nvPicPr>
        <p:blipFill>
          <a:blip r:embed="rId6"/>
          <a:srcRect/>
          <a:stretch>
            <a:fillRect/>
          </a:stretch>
        </p:blipFill>
        <p:spPr bwMode="auto">
          <a:xfrm>
            <a:off x="1997075" y="3340100"/>
            <a:ext cx="4445000" cy="1233488"/>
          </a:xfrm>
          <a:prstGeom prst="rect">
            <a:avLst/>
          </a:prstGeom>
          <a:noFill/>
          <a:ln w="9525">
            <a:noFill/>
            <a:miter lim="800000"/>
            <a:headEnd/>
            <a:tailEnd/>
          </a:ln>
        </p:spPr>
      </p:pic>
      <p:pic>
        <p:nvPicPr>
          <p:cNvPr id="38933" name="Google Shape;631;p12">
            <a:extLst>
              <a:ext uri="{FF2B5EF4-FFF2-40B4-BE49-F238E27FC236}">
                <a16:creationId xmlns:a16="http://schemas.microsoft.com/office/drawing/2014/main" xmlns="" id="{B85A8A79-DB86-7747-5B07-1A04830F52BF}"/>
              </a:ext>
            </a:extLst>
          </p:cNvPr>
          <p:cNvPicPr preferRelativeResize="0">
            <a:picLocks noChangeAspect="1" noChangeArrowheads="1"/>
          </p:cNvPicPr>
          <p:nvPr/>
        </p:nvPicPr>
        <p:blipFill>
          <a:blip r:embed="rId5"/>
          <a:srcRect/>
          <a:stretch>
            <a:fillRect/>
          </a:stretch>
        </p:blipFill>
        <p:spPr bwMode="auto">
          <a:xfrm>
            <a:off x="6475413" y="3378200"/>
            <a:ext cx="2020887" cy="1131888"/>
          </a:xfrm>
          <a:prstGeom prst="rect">
            <a:avLst/>
          </a:prstGeom>
          <a:noFill/>
          <a:ln w="9525">
            <a:noFill/>
            <a:miter lim="800000"/>
            <a:headEnd/>
            <a:tailEnd/>
          </a:ln>
        </p:spPr>
      </p:pic>
      <p:pic>
        <p:nvPicPr>
          <p:cNvPr id="38935" name="Google Shape;630;p12">
            <a:extLst>
              <a:ext uri="{FF2B5EF4-FFF2-40B4-BE49-F238E27FC236}">
                <a16:creationId xmlns:a16="http://schemas.microsoft.com/office/drawing/2014/main" xmlns="" id="{2EB9FB29-C48D-9879-DCF4-8C74ADFA140C}"/>
              </a:ext>
            </a:extLst>
          </p:cNvPr>
          <p:cNvPicPr preferRelativeResize="0">
            <a:picLocks noChangeAspect="1" noChangeArrowheads="1"/>
          </p:cNvPicPr>
          <p:nvPr/>
        </p:nvPicPr>
        <p:blipFill>
          <a:blip r:embed="rId5"/>
          <a:srcRect/>
          <a:stretch>
            <a:fillRect/>
          </a:stretch>
        </p:blipFill>
        <p:spPr bwMode="auto">
          <a:xfrm>
            <a:off x="8569325" y="3367088"/>
            <a:ext cx="1870075" cy="1093787"/>
          </a:xfrm>
          <a:prstGeom prst="rect">
            <a:avLst/>
          </a:prstGeom>
          <a:noFill/>
          <a:ln w="9525">
            <a:noFill/>
            <a:miter lim="800000"/>
            <a:headEnd/>
            <a:tailEnd/>
          </a:ln>
        </p:spPr>
      </p:pic>
      <p:sp>
        <p:nvSpPr>
          <p:cNvPr id="38937" name="Rectangle 26">
            <a:extLst>
              <a:ext uri="{FF2B5EF4-FFF2-40B4-BE49-F238E27FC236}">
                <a16:creationId xmlns:a16="http://schemas.microsoft.com/office/drawing/2014/main" xmlns="" id="{E5AB8C07-49FF-13AC-6B3F-1987F2BCF12B}"/>
              </a:ext>
            </a:extLst>
          </p:cNvPr>
          <p:cNvSpPr>
            <a:spLocks noChangeArrowheads="1"/>
          </p:cNvSpPr>
          <p:nvPr/>
        </p:nvSpPr>
        <p:spPr bwMode="auto">
          <a:xfrm>
            <a:off x="-28576" y="1946276"/>
            <a:ext cx="1952625" cy="1092607"/>
          </a:xfrm>
          <a:prstGeom prst="rect">
            <a:avLst/>
          </a:prstGeom>
          <a:noFill/>
          <a:ln w="9525">
            <a:noFill/>
            <a:miter lim="800000"/>
            <a:headEnd/>
            <a:tailEnd/>
          </a:ln>
        </p:spPr>
        <p:txBody>
          <a:bodyPr anchor="ctr">
            <a:spAutoFit/>
          </a:bodyPr>
          <a:lstStyle/>
          <a:p>
            <a:pPr algn="ctr"/>
            <a:r>
              <a:rPr lang="uk-UA" sz="1300" dirty="0">
                <a:latin typeface="Times New Roman" pitchFamily="18" charset="0"/>
                <a:cs typeface="Times New Roman" pitchFamily="18" charset="0"/>
              </a:rPr>
              <a:t>Олександрівський </a:t>
            </a:r>
            <a:r>
              <a:rPr lang="uk-UA" sz="1300" dirty="0" smtClean="0">
                <a:latin typeface="Times New Roman" pitchFamily="18" charset="0"/>
                <a:cs typeface="Times New Roman" pitchFamily="18" charset="0"/>
              </a:rPr>
              <a:t>будинок </a:t>
            </a:r>
            <a:r>
              <a:rPr lang="uk-UA" sz="1300" dirty="0">
                <a:latin typeface="Times New Roman" pitchFamily="18" charset="0"/>
                <a:cs typeface="Times New Roman" pitchFamily="18" charset="0"/>
              </a:rPr>
              <a:t>культури Курісовської сільської ради Березівського району Одеської області</a:t>
            </a:r>
          </a:p>
        </p:txBody>
      </p:sp>
      <p:sp>
        <p:nvSpPr>
          <p:cNvPr id="38938" name="Rectangle 27">
            <a:extLst>
              <a:ext uri="{FF2B5EF4-FFF2-40B4-BE49-F238E27FC236}">
                <a16:creationId xmlns:a16="http://schemas.microsoft.com/office/drawing/2014/main" xmlns="" id="{4FACCB0A-B16D-6F1D-E58F-AEE61C87C730}"/>
              </a:ext>
            </a:extLst>
          </p:cNvPr>
          <p:cNvSpPr>
            <a:spLocks noChangeArrowheads="1"/>
          </p:cNvSpPr>
          <p:nvPr/>
        </p:nvSpPr>
        <p:spPr bwMode="auto">
          <a:xfrm>
            <a:off x="1904206" y="2015525"/>
            <a:ext cx="4524375" cy="954107"/>
          </a:xfrm>
          <a:prstGeom prst="rect">
            <a:avLst/>
          </a:prstGeom>
          <a:noFill/>
          <a:ln w="9525">
            <a:noFill/>
            <a:miter lim="800000"/>
            <a:headEnd/>
            <a:tailEnd/>
          </a:ln>
        </p:spPr>
        <p:txBody>
          <a:bodyPr anchor="ctr">
            <a:spAutoFit/>
          </a:bodyPr>
          <a:lstStyle/>
          <a:p>
            <a:pPr algn="ctr"/>
            <a:r>
              <a:rPr lang="uk-UA" dirty="0">
                <a:latin typeface="Times New Roman" pitchFamily="18" charset="0"/>
                <a:cs typeface="Times New Roman" pitchFamily="18" charset="0"/>
              </a:rPr>
              <a:t>Організація та проведення  культурно-мистецьких заходів, творчих майстер класів, </a:t>
            </a:r>
            <a:r>
              <a:rPr lang="uk-UA" dirty="0" err="1">
                <a:latin typeface="Times New Roman" pitchFamily="18" charset="0"/>
                <a:cs typeface="Times New Roman" pitchFamily="18" charset="0"/>
              </a:rPr>
              <a:t>квестів</a:t>
            </a:r>
            <a:r>
              <a:rPr lang="uk-UA" dirty="0">
                <a:latin typeface="Times New Roman" pitchFamily="18" charset="0"/>
                <a:cs typeface="Times New Roman" pitchFamily="18" charset="0"/>
              </a:rPr>
              <a:t>, бесід, конкурсів талантів, перегледів фільмів, вікторин, концертів, марафонів, </a:t>
            </a:r>
            <a:r>
              <a:rPr lang="uk-UA" dirty="0" smtClean="0">
                <a:latin typeface="Times New Roman" pitchFamily="18" charset="0"/>
                <a:cs typeface="Times New Roman" pitchFamily="18" charset="0"/>
              </a:rPr>
              <a:t>перша </a:t>
            </a:r>
            <a:r>
              <a:rPr lang="uk-UA" dirty="0">
                <a:latin typeface="Times New Roman" pitchFamily="18" charset="0"/>
                <a:cs typeface="Times New Roman" pitchFamily="18" charset="0"/>
              </a:rPr>
              <a:t>психологічна допомога.</a:t>
            </a:r>
          </a:p>
        </p:txBody>
      </p:sp>
      <p:sp>
        <p:nvSpPr>
          <p:cNvPr id="38939" name="Rectangle 28">
            <a:extLst>
              <a:ext uri="{FF2B5EF4-FFF2-40B4-BE49-F238E27FC236}">
                <a16:creationId xmlns:a16="http://schemas.microsoft.com/office/drawing/2014/main" xmlns="" id="{00E631F0-6D82-D210-06FE-7EA7DE10CFE7}"/>
              </a:ext>
            </a:extLst>
          </p:cNvPr>
          <p:cNvSpPr>
            <a:spLocks noChangeArrowheads="1"/>
          </p:cNvSpPr>
          <p:nvPr/>
        </p:nvSpPr>
        <p:spPr bwMode="auto">
          <a:xfrm>
            <a:off x="6419850" y="2005182"/>
            <a:ext cx="1957388" cy="1015663"/>
          </a:xfrm>
          <a:prstGeom prst="rect">
            <a:avLst/>
          </a:prstGeom>
          <a:noFill/>
          <a:ln w="9525">
            <a:noFill/>
            <a:miter lim="800000"/>
            <a:headEnd/>
            <a:tailEnd/>
          </a:ln>
        </p:spPr>
        <p:txBody>
          <a:bodyPr anchor="ctr">
            <a:spAutoFit/>
          </a:bodyPr>
          <a:lstStyle/>
          <a:p>
            <a:pPr algn="ctr"/>
            <a:r>
              <a:rPr lang="uk-UA" sz="1200" dirty="0">
                <a:latin typeface="Times New Roman" pitchFamily="18" charset="0"/>
                <a:cs typeface="Times New Roman" pitchFamily="18" charset="0"/>
              </a:rPr>
              <a:t>Україна </a:t>
            </a:r>
            <a:r>
              <a:rPr lang="uk-UA" sz="1200" dirty="0" smtClean="0">
                <a:latin typeface="Times New Roman" pitchFamily="18" charset="0"/>
                <a:cs typeface="Times New Roman" pitchFamily="18" charset="0"/>
              </a:rPr>
              <a:t>67516, </a:t>
            </a:r>
            <a:endParaRPr lang="uk-UA" sz="1200" dirty="0">
              <a:latin typeface="Times New Roman" pitchFamily="18" charset="0"/>
              <a:cs typeface="Times New Roman" pitchFamily="18" charset="0"/>
            </a:endParaRPr>
          </a:p>
          <a:p>
            <a:pPr algn="ctr"/>
            <a:r>
              <a:rPr lang="uk-UA" sz="1200" dirty="0">
                <a:latin typeface="Times New Roman" pitchFamily="18" charset="0"/>
                <a:cs typeface="Times New Roman" pitchFamily="18" charset="0"/>
              </a:rPr>
              <a:t>Одеська область, </a:t>
            </a:r>
            <a:r>
              <a:rPr lang="uk-UA" sz="1200" dirty="0" err="1">
                <a:latin typeface="Times New Roman" pitchFamily="18" charset="0"/>
                <a:cs typeface="Times New Roman" pitchFamily="18" charset="0"/>
              </a:rPr>
              <a:t>Березіський</a:t>
            </a:r>
            <a:r>
              <a:rPr lang="uk-UA" sz="1200" dirty="0">
                <a:latin typeface="Times New Roman" pitchFamily="18" charset="0"/>
                <a:cs typeface="Times New Roman" pitchFamily="18" charset="0"/>
              </a:rPr>
              <a:t> район, село Олександрівка,</a:t>
            </a:r>
            <a:endParaRPr lang="ru-RU" sz="1200" dirty="0">
              <a:latin typeface="Times New Roman" pitchFamily="18" charset="0"/>
              <a:cs typeface="Times New Roman" pitchFamily="18" charset="0"/>
            </a:endParaRPr>
          </a:p>
          <a:p>
            <a:pPr algn="ctr"/>
            <a:r>
              <a:rPr lang="uk-UA" sz="1200" dirty="0">
                <a:latin typeface="Times New Roman" pitchFamily="18" charset="0"/>
                <a:cs typeface="Times New Roman" pitchFamily="18" charset="0"/>
              </a:rPr>
              <a:t>вул. </a:t>
            </a:r>
            <a:r>
              <a:rPr lang="uk-UA" sz="1200" dirty="0" err="1">
                <a:latin typeface="Times New Roman" pitchFamily="18" charset="0"/>
                <a:cs typeface="Times New Roman" pitchFamily="18" charset="0"/>
              </a:rPr>
              <a:t>Попсуйко</a:t>
            </a:r>
            <a:r>
              <a:rPr lang="uk-UA" sz="1200" dirty="0">
                <a:latin typeface="Times New Roman" pitchFamily="18" charset="0"/>
                <a:cs typeface="Times New Roman" pitchFamily="18" charset="0"/>
              </a:rPr>
              <a:t> 11а</a:t>
            </a:r>
          </a:p>
        </p:txBody>
      </p:sp>
      <p:sp>
        <p:nvSpPr>
          <p:cNvPr id="38940" name="Rectangle 29">
            <a:extLst>
              <a:ext uri="{FF2B5EF4-FFF2-40B4-BE49-F238E27FC236}">
                <a16:creationId xmlns:a16="http://schemas.microsoft.com/office/drawing/2014/main" xmlns="" id="{465316F8-8AAE-412A-4376-D8CB47E1FFF4}"/>
              </a:ext>
            </a:extLst>
          </p:cNvPr>
          <p:cNvSpPr>
            <a:spLocks noChangeArrowheads="1"/>
          </p:cNvSpPr>
          <p:nvPr/>
        </p:nvSpPr>
        <p:spPr bwMode="auto">
          <a:xfrm>
            <a:off x="8645525" y="2238375"/>
            <a:ext cx="1617663" cy="304800"/>
          </a:xfrm>
          <a:prstGeom prst="rect">
            <a:avLst/>
          </a:prstGeom>
          <a:noFill/>
          <a:ln w="9525">
            <a:noFill/>
            <a:miter lim="800000"/>
            <a:headEnd/>
            <a:tailEnd/>
          </a:ln>
        </p:spPr>
        <p:txBody>
          <a:bodyPr>
            <a:spAutoFit/>
          </a:bodyPr>
          <a:lstStyle/>
          <a:p>
            <a:pPr algn="ctr"/>
            <a:r>
              <a:rPr lang="ru-RU" dirty="0"/>
              <a:t>+</a:t>
            </a:r>
            <a:r>
              <a:rPr lang="ru-RU" dirty="0">
                <a:latin typeface="Times New Roman" pitchFamily="18" charset="0"/>
                <a:cs typeface="Times New Roman" pitchFamily="18" charset="0"/>
              </a:rPr>
              <a:t>380976973374</a:t>
            </a:r>
          </a:p>
        </p:txBody>
      </p:sp>
      <p:sp>
        <p:nvSpPr>
          <p:cNvPr id="34" name="Rectangle 33">
            <a:extLst>
              <a:ext uri="{FF2B5EF4-FFF2-40B4-BE49-F238E27FC236}">
                <a16:creationId xmlns:a16="http://schemas.microsoft.com/office/drawing/2014/main" xmlns="" id="{475C562A-A353-975D-0732-A69159434855}"/>
              </a:ext>
            </a:extLst>
          </p:cNvPr>
          <p:cNvSpPr>
            <a:spLocks noChangeArrowheads="1"/>
          </p:cNvSpPr>
          <p:nvPr/>
        </p:nvSpPr>
        <p:spPr bwMode="auto">
          <a:xfrm>
            <a:off x="8618538" y="3716338"/>
            <a:ext cx="1820862" cy="304800"/>
          </a:xfrm>
          <a:prstGeom prst="rect">
            <a:avLst/>
          </a:prstGeom>
          <a:noFill/>
          <a:ln w="9525">
            <a:noFill/>
            <a:miter lim="800000"/>
            <a:headEnd/>
            <a:tailEnd/>
          </a:ln>
        </p:spPr>
        <p:txBody>
          <a:bodyPr anchor="ctr">
            <a:spAutoFit/>
          </a:bodyPr>
          <a:lstStyle/>
          <a:p>
            <a:pPr algn="ct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380</a:t>
            </a:r>
            <a:r>
              <a:rPr lang="uk-UA" dirty="0" smtClean="0">
                <a:latin typeface="Times New Roman" pitchFamily="18" charset="0"/>
                <a:cs typeface="Times New Roman" pitchFamily="18" charset="0"/>
              </a:rPr>
              <a:t>975462009</a:t>
            </a:r>
            <a:endParaRPr lang="ru-RU" dirty="0">
              <a:latin typeface="Times New Roman" pitchFamily="18" charset="0"/>
              <a:cs typeface="Times New Roman" pitchFamily="18" charset="0"/>
            </a:endParaRPr>
          </a:p>
        </p:txBody>
      </p:sp>
      <p:sp>
        <p:nvSpPr>
          <p:cNvPr id="36" name="Rectangle 26">
            <a:extLst>
              <a:ext uri="{FF2B5EF4-FFF2-40B4-BE49-F238E27FC236}">
                <a16:creationId xmlns:a16="http://schemas.microsoft.com/office/drawing/2014/main" xmlns="" id="{E5AB8C07-49FF-13AC-6B3F-1987F2BCF12B}"/>
              </a:ext>
            </a:extLst>
          </p:cNvPr>
          <p:cNvSpPr>
            <a:spLocks noChangeArrowheads="1"/>
          </p:cNvSpPr>
          <p:nvPr/>
        </p:nvSpPr>
        <p:spPr bwMode="auto">
          <a:xfrm>
            <a:off x="-48419" y="3397841"/>
            <a:ext cx="1952625" cy="1092607"/>
          </a:xfrm>
          <a:prstGeom prst="rect">
            <a:avLst/>
          </a:prstGeom>
          <a:noFill/>
          <a:ln w="9525">
            <a:noFill/>
            <a:miter lim="800000"/>
            <a:headEnd/>
            <a:tailEnd/>
          </a:ln>
        </p:spPr>
        <p:txBody>
          <a:bodyPr anchor="ctr">
            <a:spAutoFit/>
          </a:bodyPr>
          <a:lstStyle/>
          <a:p>
            <a:pPr algn="ctr"/>
            <a:r>
              <a:rPr lang="uk-UA" sz="1300" dirty="0" smtClean="0">
                <a:latin typeface="Times New Roman" pitchFamily="18" charset="0"/>
                <a:cs typeface="Times New Roman" pitchFamily="18" charset="0"/>
              </a:rPr>
              <a:t>Комунальний заклад «Березівська міська </a:t>
            </a:r>
            <a:r>
              <a:rPr lang="uk-UA" sz="1300" dirty="0" smtClean="0">
                <a:latin typeface="Times New Roman" pitchFamily="18" charset="0"/>
                <a:cs typeface="Times New Roman" pitchFamily="18" charset="0"/>
              </a:rPr>
              <a:t>дитяча музична школа» </a:t>
            </a:r>
            <a:r>
              <a:rPr lang="uk-UA" sz="1300" dirty="0" smtClean="0">
                <a:latin typeface="Times New Roman" pitchFamily="18" charset="0"/>
                <a:cs typeface="Times New Roman" pitchFamily="18" charset="0"/>
              </a:rPr>
              <a:t>Березівського </a:t>
            </a:r>
            <a:r>
              <a:rPr lang="uk-UA" sz="1300" dirty="0">
                <a:latin typeface="Times New Roman" pitchFamily="18" charset="0"/>
                <a:cs typeface="Times New Roman" pitchFamily="18" charset="0"/>
              </a:rPr>
              <a:t>району Одеської </a:t>
            </a:r>
            <a:r>
              <a:rPr lang="uk-UA" sz="1300" dirty="0" smtClean="0">
                <a:latin typeface="Times New Roman" pitchFamily="18" charset="0"/>
                <a:cs typeface="Times New Roman" pitchFamily="18" charset="0"/>
              </a:rPr>
              <a:t>області (філія)</a:t>
            </a:r>
            <a:endParaRPr lang="uk-UA" sz="1300" dirty="0">
              <a:latin typeface="Times New Roman" pitchFamily="18" charset="0"/>
              <a:cs typeface="Times New Roman" pitchFamily="18" charset="0"/>
            </a:endParaRPr>
          </a:p>
        </p:txBody>
      </p:sp>
      <p:sp>
        <p:nvSpPr>
          <p:cNvPr id="37" name="Rectangle 27">
            <a:extLst>
              <a:ext uri="{FF2B5EF4-FFF2-40B4-BE49-F238E27FC236}">
                <a16:creationId xmlns:a16="http://schemas.microsoft.com/office/drawing/2014/main" xmlns="" id="{4FACCB0A-B16D-6F1D-E58F-AEE61C87C730}"/>
              </a:ext>
            </a:extLst>
          </p:cNvPr>
          <p:cNvSpPr>
            <a:spLocks noChangeArrowheads="1"/>
          </p:cNvSpPr>
          <p:nvPr/>
        </p:nvSpPr>
        <p:spPr bwMode="auto">
          <a:xfrm>
            <a:off x="1917700" y="3589893"/>
            <a:ext cx="4524375" cy="738664"/>
          </a:xfrm>
          <a:prstGeom prst="rect">
            <a:avLst/>
          </a:prstGeom>
          <a:noFill/>
          <a:ln w="9525">
            <a:noFill/>
            <a:miter lim="800000"/>
            <a:headEnd/>
            <a:tailEnd/>
          </a:ln>
        </p:spPr>
        <p:txBody>
          <a:bodyPr anchor="ctr">
            <a:spAutoFit/>
          </a:bodyPr>
          <a:lstStyle/>
          <a:p>
            <a:pPr algn="ctr"/>
            <a:r>
              <a:rPr lang="uk-UA" dirty="0" smtClean="0">
                <a:latin typeface="Times New Roman" pitchFamily="18" charset="0"/>
                <a:cs typeface="Times New Roman" pitchFamily="18" charset="0"/>
              </a:rPr>
              <a:t>Підтримка обдарованих дітей та розвиток їхніх здібностей з раннього віку, формування </a:t>
            </a:r>
            <a:r>
              <a:rPr lang="uk-UA" dirty="0" err="1" smtClean="0">
                <a:latin typeface="Times New Roman" pitchFamily="18" charset="0"/>
                <a:cs typeface="Times New Roman" pitchFamily="18" charset="0"/>
              </a:rPr>
              <a:t>еститичного</a:t>
            </a:r>
            <a:r>
              <a:rPr lang="uk-UA" dirty="0" smtClean="0">
                <a:latin typeface="Times New Roman" pitchFamily="18" charset="0"/>
                <a:cs typeface="Times New Roman" pitchFamily="18" charset="0"/>
              </a:rPr>
              <a:t> досвіду, цінностей та самореалізації особистості</a:t>
            </a:r>
            <a:endParaRPr lang="uk-UA" dirty="0">
              <a:latin typeface="Times New Roman" pitchFamily="18" charset="0"/>
              <a:cs typeface="Times New Roman" pitchFamily="18" charset="0"/>
            </a:endParaRPr>
          </a:p>
        </p:txBody>
      </p:sp>
      <p:sp>
        <p:nvSpPr>
          <p:cNvPr id="38" name="Rectangle 28"/>
          <p:cNvSpPr>
            <a:spLocks noChangeArrowheads="1"/>
          </p:cNvSpPr>
          <p:nvPr/>
        </p:nvSpPr>
        <p:spPr bwMode="auto">
          <a:xfrm>
            <a:off x="6395722" y="3436312"/>
            <a:ext cx="2230438" cy="1015663"/>
          </a:xfrm>
          <a:prstGeom prst="rect">
            <a:avLst/>
          </a:prstGeom>
          <a:noFill/>
          <a:ln w="9525">
            <a:noFill/>
            <a:miter lim="800000"/>
            <a:headEnd/>
            <a:tailEnd/>
          </a:ln>
        </p:spPr>
        <p:txBody>
          <a:bodyPr anchor="ctr">
            <a:spAutoFit/>
          </a:bodyPr>
          <a:lstStyle/>
          <a:p>
            <a:pPr algn="ctr"/>
            <a:r>
              <a:rPr lang="uk-UA" sz="1200" dirty="0">
                <a:latin typeface="Times New Roman" pitchFamily="18" charset="0"/>
                <a:cs typeface="Times New Roman" pitchFamily="18" charset="0"/>
              </a:rPr>
              <a:t>Україна 67512,</a:t>
            </a:r>
            <a:endParaRPr lang="ru-RU" sz="1200" dirty="0">
              <a:latin typeface="Times New Roman" pitchFamily="18" charset="0"/>
              <a:cs typeface="Times New Roman" pitchFamily="18" charset="0"/>
            </a:endParaRPr>
          </a:p>
          <a:p>
            <a:pPr algn="ctr"/>
            <a:r>
              <a:rPr lang="uk-UA" sz="1200" dirty="0">
                <a:latin typeface="Times New Roman" pitchFamily="18" charset="0"/>
                <a:cs typeface="Times New Roman" pitchFamily="18" charset="0"/>
              </a:rPr>
              <a:t>Одеська область, </a:t>
            </a:r>
          </a:p>
          <a:p>
            <a:pPr algn="ctr"/>
            <a:r>
              <a:rPr lang="uk-UA" sz="1200" dirty="0">
                <a:latin typeface="Times New Roman" pitchFamily="18" charset="0"/>
                <a:cs typeface="Times New Roman" pitchFamily="18" charset="0"/>
              </a:rPr>
              <a:t>Березівський район,</a:t>
            </a:r>
            <a:endParaRPr lang="ru-RU" sz="1200" dirty="0">
              <a:latin typeface="Times New Roman" pitchFamily="18" charset="0"/>
              <a:cs typeface="Times New Roman" pitchFamily="18" charset="0"/>
            </a:endParaRPr>
          </a:p>
          <a:p>
            <a:pPr algn="ctr"/>
            <a:r>
              <a:rPr lang="uk-UA" sz="1200" dirty="0">
                <a:latin typeface="Times New Roman" pitchFamily="18" charset="0"/>
                <a:cs typeface="Times New Roman" pitchFamily="18" charset="0"/>
              </a:rPr>
              <a:t>село Курісове, </a:t>
            </a:r>
            <a:br>
              <a:rPr lang="uk-UA" sz="1200" dirty="0">
                <a:latin typeface="Times New Roman" pitchFamily="18" charset="0"/>
                <a:cs typeface="Times New Roman" pitchFamily="18" charset="0"/>
              </a:rPr>
            </a:br>
            <a:r>
              <a:rPr lang="uk-UA" sz="1200" dirty="0">
                <a:latin typeface="Times New Roman" pitchFamily="18" charset="0"/>
                <a:cs typeface="Times New Roman" pitchFamily="18" charset="0"/>
              </a:rPr>
              <a:t>вул. </a:t>
            </a:r>
            <a:r>
              <a:rPr lang="uk-UA" sz="1200" dirty="0" smtClean="0">
                <a:latin typeface="Times New Roman" pitchFamily="18" charset="0"/>
                <a:cs typeface="Times New Roman" pitchFamily="18" charset="0"/>
              </a:rPr>
              <a:t>Центральна, 18</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270420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CC62CEA-EDDD-E76A-60FE-6F0FEC31F8DC}"/>
            </a:ext>
          </a:extLst>
        </p:cNvPr>
        <p:cNvGrpSpPr/>
        <p:nvPr/>
      </p:nvGrpSpPr>
      <p:grpSpPr>
        <a:xfrm>
          <a:off x="0" y="0"/>
          <a:ext cx="0" cy="0"/>
          <a:chOff x="0" y="0"/>
          <a:chExt cx="0" cy="0"/>
        </a:xfrm>
      </p:grpSpPr>
      <p:pic>
        <p:nvPicPr>
          <p:cNvPr id="3" name="Google Shape;630;p12">
            <a:extLst>
              <a:ext uri="{FF2B5EF4-FFF2-40B4-BE49-F238E27FC236}">
                <a16:creationId xmlns:a16="http://schemas.microsoft.com/office/drawing/2014/main" xmlns="" id="{3127CF1A-018E-E021-1232-A63DDAFECDE5}"/>
              </a:ext>
            </a:extLst>
          </p:cNvPr>
          <p:cNvPicPr preferRelativeResize="0">
            <a:picLocks noChangeAspect="1" noChangeArrowheads="1"/>
          </p:cNvPicPr>
          <p:nvPr/>
        </p:nvPicPr>
        <p:blipFill>
          <a:blip r:embed="rId3"/>
          <a:srcRect/>
          <a:stretch>
            <a:fillRect/>
          </a:stretch>
        </p:blipFill>
        <p:spPr bwMode="auto">
          <a:xfrm>
            <a:off x="2835493" y="4280958"/>
            <a:ext cx="3483906" cy="1885890"/>
          </a:xfrm>
          <a:prstGeom prst="rect">
            <a:avLst/>
          </a:prstGeom>
          <a:noFill/>
          <a:ln w="9525">
            <a:noFill/>
            <a:miter lim="800000"/>
            <a:headEnd/>
            <a:tailEnd/>
          </a:ln>
        </p:spPr>
      </p:pic>
      <p:pic>
        <p:nvPicPr>
          <p:cNvPr id="28" name="Рисунок 27">
            <a:extLst>
              <a:ext uri="{FF2B5EF4-FFF2-40B4-BE49-F238E27FC236}">
                <a16:creationId xmlns:a16="http://schemas.microsoft.com/office/drawing/2014/main" xmlns="" id="{1F1751C6-F5AD-E41F-C4D6-600C42DAC6F8}"/>
              </a:ext>
            </a:extLst>
          </p:cNvPr>
          <p:cNvPicPr>
            <a:picLocks noChangeAspect="1"/>
          </p:cNvPicPr>
          <p:nvPr/>
        </p:nvPicPr>
        <p:blipFill>
          <a:blip r:embed="rId4"/>
          <a:stretch>
            <a:fillRect/>
          </a:stretch>
        </p:blipFill>
        <p:spPr>
          <a:xfrm>
            <a:off x="127233" y="4339176"/>
            <a:ext cx="2529140" cy="1804572"/>
          </a:xfrm>
          <a:prstGeom prst="rect">
            <a:avLst/>
          </a:prstGeom>
        </p:spPr>
      </p:pic>
      <p:pic>
        <p:nvPicPr>
          <p:cNvPr id="40961" name="Google Shape;833;p15">
            <a:extLst>
              <a:ext uri="{FF2B5EF4-FFF2-40B4-BE49-F238E27FC236}">
                <a16:creationId xmlns:a16="http://schemas.microsoft.com/office/drawing/2014/main" xmlns="" id="{8DCA1C41-1164-ED5F-853E-3C2EA5941290}"/>
              </a:ext>
            </a:extLst>
          </p:cNvPr>
          <p:cNvPicPr preferRelativeResize="0">
            <a:picLocks noChangeAspect="1" noChangeArrowheads="1"/>
          </p:cNvPicPr>
          <p:nvPr/>
        </p:nvPicPr>
        <p:blipFill>
          <a:blip r:embed="rId5"/>
          <a:srcRect/>
          <a:stretch>
            <a:fillRect/>
          </a:stretch>
        </p:blipFill>
        <p:spPr bwMode="auto">
          <a:xfrm>
            <a:off x="5903913" y="6900863"/>
            <a:ext cx="3952875" cy="352425"/>
          </a:xfrm>
          <a:prstGeom prst="rect">
            <a:avLst/>
          </a:prstGeom>
          <a:noFill/>
          <a:ln w="9525">
            <a:noFill/>
            <a:miter lim="800000"/>
            <a:headEnd/>
            <a:tailEnd/>
          </a:ln>
        </p:spPr>
      </p:pic>
      <p:pic>
        <p:nvPicPr>
          <p:cNvPr id="40962" name="Google Shape;834;p15">
            <a:extLst>
              <a:ext uri="{FF2B5EF4-FFF2-40B4-BE49-F238E27FC236}">
                <a16:creationId xmlns:a16="http://schemas.microsoft.com/office/drawing/2014/main" xmlns="" id="{31C08B44-20B0-CB38-EF1F-96EF870CF2F7}"/>
              </a:ext>
            </a:extLst>
          </p:cNvPr>
          <p:cNvPicPr preferRelativeResize="0">
            <a:picLocks noChangeAspect="1" noChangeArrowheads="1"/>
          </p:cNvPicPr>
          <p:nvPr/>
        </p:nvPicPr>
        <p:blipFill>
          <a:blip r:embed="rId5"/>
          <a:srcRect/>
          <a:stretch>
            <a:fillRect/>
          </a:stretch>
        </p:blipFill>
        <p:spPr bwMode="auto">
          <a:xfrm>
            <a:off x="582613" y="6900863"/>
            <a:ext cx="3952875" cy="352425"/>
          </a:xfrm>
          <a:prstGeom prst="rect">
            <a:avLst/>
          </a:prstGeom>
          <a:noFill/>
          <a:ln w="9525">
            <a:noFill/>
            <a:miter lim="800000"/>
            <a:headEnd/>
            <a:tailEnd/>
          </a:ln>
        </p:spPr>
      </p:pic>
      <p:pic>
        <p:nvPicPr>
          <p:cNvPr id="40974" name="Google Shape;619;p12">
            <a:extLst>
              <a:ext uri="{FF2B5EF4-FFF2-40B4-BE49-F238E27FC236}">
                <a16:creationId xmlns:a16="http://schemas.microsoft.com/office/drawing/2014/main" xmlns="" id="{E38C5A87-9A6B-79EC-A956-F5F30CEB3B3F}"/>
              </a:ext>
            </a:extLst>
          </p:cNvPr>
          <p:cNvPicPr preferRelativeResize="0">
            <a:picLocks noChangeAspect="1" noChangeArrowheads="1"/>
          </p:cNvPicPr>
          <p:nvPr/>
        </p:nvPicPr>
        <p:blipFill>
          <a:blip r:embed="rId6"/>
          <a:srcRect/>
          <a:stretch>
            <a:fillRect/>
          </a:stretch>
        </p:blipFill>
        <p:spPr bwMode="auto">
          <a:xfrm>
            <a:off x="0" y="0"/>
            <a:ext cx="5219700" cy="914400"/>
          </a:xfrm>
          <a:prstGeom prst="rect">
            <a:avLst/>
          </a:prstGeom>
          <a:noFill/>
          <a:ln w="9525">
            <a:noFill/>
            <a:miter lim="800000"/>
            <a:headEnd/>
            <a:tailEnd/>
          </a:ln>
        </p:spPr>
      </p:pic>
      <p:sp>
        <p:nvSpPr>
          <p:cNvPr id="40975" name="Rectangle 47">
            <a:extLst>
              <a:ext uri="{FF2B5EF4-FFF2-40B4-BE49-F238E27FC236}">
                <a16:creationId xmlns:a16="http://schemas.microsoft.com/office/drawing/2014/main" xmlns="" id="{6C3BF42C-B50A-4E4C-D510-D45F3C292317}"/>
              </a:ext>
            </a:extLst>
          </p:cNvPr>
          <p:cNvSpPr>
            <a:spLocks noChangeArrowheads="1"/>
          </p:cNvSpPr>
          <p:nvPr/>
        </p:nvSpPr>
        <p:spPr bwMode="auto">
          <a:xfrm>
            <a:off x="0" y="169863"/>
            <a:ext cx="6651625" cy="519112"/>
          </a:xfrm>
          <a:prstGeom prst="rect">
            <a:avLst/>
          </a:prstGeom>
          <a:noFill/>
          <a:ln w="9525">
            <a:noFill/>
            <a:miter lim="800000"/>
            <a:headEnd/>
            <a:tailEnd/>
          </a:ln>
        </p:spPr>
        <p:txBody>
          <a:bodyPr>
            <a:spAutoFit/>
          </a:bodyPr>
          <a:lstStyle/>
          <a:p>
            <a:pPr>
              <a:buClr>
                <a:srgbClr val="000000"/>
              </a:buClr>
              <a:buFont typeface="Arial" charset="0"/>
              <a:buNone/>
            </a:pPr>
            <a:r>
              <a:rPr lang="uk-UA" sz="2800">
                <a:solidFill>
                  <a:schemeClr val="tx1"/>
                </a:solidFill>
                <a:sym typeface="Georgia" pitchFamily="18" charset="0"/>
              </a:rPr>
              <a:t>Культура, мистецтво, релігія</a:t>
            </a:r>
            <a:endParaRPr lang="en-US" sz="2800">
              <a:solidFill>
                <a:schemeClr val="tx1"/>
              </a:solidFill>
              <a:sym typeface="Georgia" pitchFamily="18" charset="0"/>
            </a:endParaRPr>
          </a:p>
        </p:txBody>
      </p:sp>
      <p:sp>
        <p:nvSpPr>
          <p:cNvPr id="40981" name="Google Shape;627;p12">
            <a:extLst>
              <a:ext uri="{FF2B5EF4-FFF2-40B4-BE49-F238E27FC236}">
                <a16:creationId xmlns:a16="http://schemas.microsoft.com/office/drawing/2014/main" xmlns="" id="{309087E5-01DC-514F-A721-12EE99AB3EC9}"/>
              </a:ext>
            </a:extLst>
          </p:cNvPr>
          <p:cNvSpPr txBox="1">
            <a:spLocks noChangeArrowheads="1"/>
          </p:cNvSpPr>
          <p:nvPr/>
        </p:nvSpPr>
        <p:spPr bwMode="auto">
          <a:xfrm>
            <a:off x="6215063" y="1201738"/>
            <a:ext cx="2438400" cy="338137"/>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a:solidFill>
                <a:schemeClr val="tx1"/>
              </a:solidFill>
              <a:latin typeface="Calibri" pitchFamily="34" charset="0"/>
              <a:cs typeface="Calibri" pitchFamily="34" charset="0"/>
              <a:sym typeface="Calibri" pitchFamily="34" charset="0"/>
            </a:endParaRPr>
          </a:p>
        </p:txBody>
      </p:sp>
      <p:pic>
        <p:nvPicPr>
          <p:cNvPr id="40982" name="Google Shape;630;p12">
            <a:extLst>
              <a:ext uri="{FF2B5EF4-FFF2-40B4-BE49-F238E27FC236}">
                <a16:creationId xmlns:a16="http://schemas.microsoft.com/office/drawing/2014/main" xmlns="" id="{67C2374D-0B4A-F92F-F8DA-9EEDA9BFC39F}"/>
              </a:ext>
            </a:extLst>
          </p:cNvPr>
          <p:cNvPicPr preferRelativeResize="0">
            <a:picLocks noChangeAspect="1" noChangeArrowheads="1"/>
          </p:cNvPicPr>
          <p:nvPr/>
        </p:nvPicPr>
        <p:blipFill>
          <a:blip r:embed="rId3"/>
          <a:srcRect/>
          <a:stretch>
            <a:fillRect/>
          </a:stretch>
        </p:blipFill>
        <p:spPr bwMode="auto">
          <a:xfrm>
            <a:off x="190295" y="2008428"/>
            <a:ext cx="2466078" cy="1801573"/>
          </a:xfrm>
          <a:prstGeom prst="rect">
            <a:avLst/>
          </a:prstGeom>
          <a:noFill/>
          <a:ln w="9525">
            <a:noFill/>
            <a:miter lim="800000"/>
            <a:headEnd/>
            <a:tailEnd/>
          </a:ln>
        </p:spPr>
      </p:pic>
      <p:pic>
        <p:nvPicPr>
          <p:cNvPr id="40983" name="Google Shape;630;p12">
            <a:extLst>
              <a:ext uri="{FF2B5EF4-FFF2-40B4-BE49-F238E27FC236}">
                <a16:creationId xmlns:a16="http://schemas.microsoft.com/office/drawing/2014/main" xmlns="" id="{ED13614D-2BF5-DEDA-2BCF-4229C5D20492}"/>
              </a:ext>
            </a:extLst>
          </p:cNvPr>
          <p:cNvPicPr preferRelativeResize="0">
            <a:picLocks noChangeAspect="1" noChangeArrowheads="1"/>
          </p:cNvPicPr>
          <p:nvPr/>
        </p:nvPicPr>
        <p:blipFill>
          <a:blip r:embed="rId3"/>
          <a:srcRect/>
          <a:stretch>
            <a:fillRect/>
          </a:stretch>
        </p:blipFill>
        <p:spPr bwMode="auto">
          <a:xfrm>
            <a:off x="0" y="971550"/>
            <a:ext cx="2120900" cy="642938"/>
          </a:xfrm>
          <a:prstGeom prst="rect">
            <a:avLst/>
          </a:prstGeom>
          <a:noFill/>
          <a:ln w="9525">
            <a:noFill/>
            <a:miter lim="800000"/>
            <a:headEnd/>
            <a:tailEnd/>
          </a:ln>
        </p:spPr>
      </p:pic>
      <p:pic>
        <p:nvPicPr>
          <p:cNvPr id="40984" name="Google Shape;630;p12">
            <a:extLst>
              <a:ext uri="{FF2B5EF4-FFF2-40B4-BE49-F238E27FC236}">
                <a16:creationId xmlns:a16="http://schemas.microsoft.com/office/drawing/2014/main" xmlns="" id="{8AAF0B5F-379F-B6E5-93E5-0F0A734B3AF4}"/>
              </a:ext>
            </a:extLst>
          </p:cNvPr>
          <p:cNvPicPr preferRelativeResize="0">
            <a:picLocks noChangeAspect="1" noChangeArrowheads="1"/>
          </p:cNvPicPr>
          <p:nvPr/>
        </p:nvPicPr>
        <p:blipFill>
          <a:blip r:embed="rId3"/>
          <a:srcRect/>
          <a:stretch>
            <a:fillRect/>
          </a:stretch>
        </p:blipFill>
        <p:spPr bwMode="auto">
          <a:xfrm>
            <a:off x="6340475" y="987425"/>
            <a:ext cx="1895475" cy="642938"/>
          </a:xfrm>
          <a:prstGeom prst="rect">
            <a:avLst/>
          </a:prstGeom>
          <a:noFill/>
          <a:ln w="9525">
            <a:noFill/>
            <a:miter lim="800000"/>
            <a:headEnd/>
            <a:tailEnd/>
          </a:ln>
        </p:spPr>
      </p:pic>
      <p:pic>
        <p:nvPicPr>
          <p:cNvPr id="40985" name="Google Shape;630;p12">
            <a:extLst>
              <a:ext uri="{FF2B5EF4-FFF2-40B4-BE49-F238E27FC236}">
                <a16:creationId xmlns:a16="http://schemas.microsoft.com/office/drawing/2014/main" xmlns="" id="{47799F75-659B-BC79-8B22-9C4B9C503374}"/>
              </a:ext>
            </a:extLst>
          </p:cNvPr>
          <p:cNvPicPr preferRelativeResize="0">
            <a:picLocks noChangeAspect="1" noChangeArrowheads="1"/>
          </p:cNvPicPr>
          <p:nvPr/>
        </p:nvPicPr>
        <p:blipFill>
          <a:blip r:embed="rId3"/>
          <a:srcRect/>
          <a:stretch>
            <a:fillRect/>
          </a:stretch>
        </p:blipFill>
        <p:spPr bwMode="auto">
          <a:xfrm>
            <a:off x="8396288" y="1023938"/>
            <a:ext cx="2043112" cy="642937"/>
          </a:xfrm>
          <a:prstGeom prst="rect">
            <a:avLst/>
          </a:prstGeom>
          <a:noFill/>
          <a:ln w="9525">
            <a:noFill/>
            <a:miter lim="800000"/>
            <a:headEnd/>
            <a:tailEnd/>
          </a:ln>
        </p:spPr>
      </p:pic>
      <p:pic>
        <p:nvPicPr>
          <p:cNvPr id="40986" name="Google Shape;630;p12">
            <a:extLst>
              <a:ext uri="{FF2B5EF4-FFF2-40B4-BE49-F238E27FC236}">
                <a16:creationId xmlns:a16="http://schemas.microsoft.com/office/drawing/2014/main" xmlns="" id="{6CEAA3AE-0B84-5580-C93A-2377141429F6}"/>
              </a:ext>
            </a:extLst>
          </p:cNvPr>
          <p:cNvPicPr preferRelativeResize="0">
            <a:picLocks noChangeAspect="1" noChangeArrowheads="1"/>
          </p:cNvPicPr>
          <p:nvPr/>
        </p:nvPicPr>
        <p:blipFill>
          <a:blip r:embed="rId3"/>
          <a:srcRect/>
          <a:stretch>
            <a:fillRect/>
          </a:stretch>
        </p:blipFill>
        <p:spPr bwMode="auto">
          <a:xfrm>
            <a:off x="2198688" y="1014413"/>
            <a:ext cx="4062412" cy="644525"/>
          </a:xfrm>
          <a:prstGeom prst="rect">
            <a:avLst/>
          </a:prstGeom>
          <a:noFill/>
          <a:ln w="9525">
            <a:noFill/>
            <a:miter lim="800000"/>
            <a:headEnd/>
            <a:tailEnd/>
          </a:ln>
        </p:spPr>
      </p:pic>
      <p:pic>
        <p:nvPicPr>
          <p:cNvPr id="40987" name="Google Shape;630;p12">
            <a:extLst>
              <a:ext uri="{FF2B5EF4-FFF2-40B4-BE49-F238E27FC236}">
                <a16:creationId xmlns:a16="http://schemas.microsoft.com/office/drawing/2014/main" xmlns="" id="{C5F48EAE-3D6C-42AD-7224-E3586FF241A4}"/>
              </a:ext>
            </a:extLst>
          </p:cNvPr>
          <p:cNvPicPr preferRelativeResize="0">
            <a:picLocks noChangeAspect="1" noChangeArrowheads="1"/>
          </p:cNvPicPr>
          <p:nvPr/>
        </p:nvPicPr>
        <p:blipFill>
          <a:blip r:embed="rId3"/>
          <a:srcRect/>
          <a:stretch>
            <a:fillRect/>
          </a:stretch>
        </p:blipFill>
        <p:spPr bwMode="auto">
          <a:xfrm>
            <a:off x="2743170" y="2007538"/>
            <a:ext cx="3445177" cy="1778316"/>
          </a:xfrm>
          <a:prstGeom prst="rect">
            <a:avLst/>
          </a:prstGeom>
          <a:noFill/>
          <a:ln w="9525">
            <a:noFill/>
            <a:miter lim="800000"/>
            <a:headEnd/>
            <a:tailEnd/>
          </a:ln>
        </p:spPr>
      </p:pic>
      <p:pic>
        <p:nvPicPr>
          <p:cNvPr id="40988" name="Google Shape;630;p12">
            <a:extLst>
              <a:ext uri="{FF2B5EF4-FFF2-40B4-BE49-F238E27FC236}">
                <a16:creationId xmlns:a16="http://schemas.microsoft.com/office/drawing/2014/main" xmlns="" id="{7117C1C1-15A3-EF5B-BD15-849C287B4BBC}"/>
              </a:ext>
            </a:extLst>
          </p:cNvPr>
          <p:cNvPicPr preferRelativeResize="0">
            <a:picLocks noChangeAspect="1" noChangeArrowheads="1"/>
          </p:cNvPicPr>
          <p:nvPr/>
        </p:nvPicPr>
        <p:blipFill>
          <a:blip r:embed="rId3"/>
          <a:srcRect/>
          <a:stretch>
            <a:fillRect/>
          </a:stretch>
        </p:blipFill>
        <p:spPr bwMode="auto">
          <a:xfrm>
            <a:off x="8382001" y="2052638"/>
            <a:ext cx="1952900" cy="1610619"/>
          </a:xfrm>
          <a:prstGeom prst="rect">
            <a:avLst/>
          </a:prstGeom>
          <a:noFill/>
          <a:ln w="9525">
            <a:noFill/>
            <a:miter lim="800000"/>
            <a:headEnd/>
            <a:tailEnd/>
          </a:ln>
        </p:spPr>
      </p:pic>
      <p:pic>
        <p:nvPicPr>
          <p:cNvPr id="40989" name="Google Shape;630;p12">
            <a:extLst>
              <a:ext uri="{FF2B5EF4-FFF2-40B4-BE49-F238E27FC236}">
                <a16:creationId xmlns:a16="http://schemas.microsoft.com/office/drawing/2014/main" xmlns="" id="{AA1DC36F-8C5D-3BF6-DDFF-BE46A53D64D4}"/>
              </a:ext>
            </a:extLst>
          </p:cNvPr>
          <p:cNvPicPr preferRelativeResize="0">
            <a:picLocks noChangeAspect="1" noChangeArrowheads="1"/>
          </p:cNvPicPr>
          <p:nvPr/>
        </p:nvPicPr>
        <p:blipFill>
          <a:blip r:embed="rId3"/>
          <a:srcRect/>
          <a:stretch>
            <a:fillRect/>
          </a:stretch>
        </p:blipFill>
        <p:spPr bwMode="auto">
          <a:xfrm>
            <a:off x="6219877" y="1992575"/>
            <a:ext cx="2071687" cy="1726049"/>
          </a:xfrm>
          <a:prstGeom prst="rect">
            <a:avLst/>
          </a:prstGeom>
          <a:noFill/>
          <a:ln w="9525">
            <a:noFill/>
            <a:miter lim="800000"/>
            <a:headEnd/>
            <a:tailEnd/>
          </a:ln>
        </p:spPr>
      </p:pic>
      <p:sp>
        <p:nvSpPr>
          <p:cNvPr id="40990" name="Rectangle 69">
            <a:extLst>
              <a:ext uri="{FF2B5EF4-FFF2-40B4-BE49-F238E27FC236}">
                <a16:creationId xmlns:a16="http://schemas.microsoft.com/office/drawing/2014/main" xmlns="" id="{FE71E92B-17A7-C75E-6AE1-795E66298DD6}"/>
              </a:ext>
            </a:extLst>
          </p:cNvPr>
          <p:cNvSpPr>
            <a:spLocks noChangeArrowheads="1"/>
          </p:cNvSpPr>
          <p:nvPr/>
        </p:nvSpPr>
        <p:spPr bwMode="auto">
          <a:xfrm>
            <a:off x="0" y="1058863"/>
            <a:ext cx="2030413" cy="517525"/>
          </a:xfrm>
          <a:prstGeom prst="rect">
            <a:avLst/>
          </a:prstGeom>
          <a:noFill/>
          <a:ln w="9525">
            <a:noFill/>
            <a:miter lim="800000"/>
            <a:headEnd/>
            <a:tailEnd/>
          </a:ln>
        </p:spPr>
        <p:txBody>
          <a:bodyPr>
            <a:spAutoFit/>
          </a:bodyPr>
          <a:lstStyle/>
          <a:p>
            <a:pPr algn="ctr"/>
            <a:r>
              <a:rPr lang="uk-UA" b="1">
                <a:solidFill>
                  <a:schemeClr val="tx1"/>
                </a:solidFill>
                <a:sym typeface="Calibri" pitchFamily="34" charset="0"/>
              </a:rPr>
              <a:t>Заклад/установа, </a:t>
            </a:r>
          </a:p>
          <a:p>
            <a:pPr algn="ctr"/>
            <a:r>
              <a:rPr lang="uk-UA" b="1">
                <a:solidFill>
                  <a:schemeClr val="tx1"/>
                </a:solidFill>
                <a:sym typeface="Calibri" pitchFamily="34" charset="0"/>
              </a:rPr>
              <a:t>що надає послуги</a:t>
            </a:r>
            <a:endParaRPr lang="ru-RU" b="1">
              <a:solidFill>
                <a:schemeClr val="tx1"/>
              </a:solidFill>
              <a:sym typeface="Calibri" pitchFamily="34" charset="0"/>
            </a:endParaRPr>
          </a:p>
        </p:txBody>
      </p:sp>
      <p:sp>
        <p:nvSpPr>
          <p:cNvPr id="40991" name="Rectangle 70">
            <a:extLst>
              <a:ext uri="{FF2B5EF4-FFF2-40B4-BE49-F238E27FC236}">
                <a16:creationId xmlns:a16="http://schemas.microsoft.com/office/drawing/2014/main" xmlns="" id="{10FAD19D-F398-6D6A-5213-AAD0345A6AAB}"/>
              </a:ext>
            </a:extLst>
          </p:cNvPr>
          <p:cNvSpPr>
            <a:spLocks noChangeArrowheads="1"/>
          </p:cNvSpPr>
          <p:nvPr/>
        </p:nvSpPr>
        <p:spPr bwMode="auto">
          <a:xfrm>
            <a:off x="2447925" y="1184275"/>
            <a:ext cx="3829050" cy="304800"/>
          </a:xfrm>
          <a:prstGeom prst="rect">
            <a:avLst/>
          </a:prstGeom>
          <a:noFill/>
          <a:ln w="9525">
            <a:noFill/>
            <a:miter lim="800000"/>
            <a:headEnd/>
            <a:tailEnd/>
          </a:ln>
        </p:spPr>
        <p:txBody>
          <a:bodyPr>
            <a:spAutoFit/>
          </a:bodyPr>
          <a:lstStyle/>
          <a:p>
            <a:pPr algn="ctr"/>
            <a:r>
              <a:rPr lang="uk-UA" b="1" dirty="0">
                <a:solidFill>
                  <a:schemeClr val="tx1"/>
                </a:solidFill>
                <a:sym typeface="Calibri" pitchFamily="34" charset="0"/>
              </a:rPr>
              <a:t>Види послуг, сервісів</a:t>
            </a:r>
            <a:endParaRPr lang="ru-RU" b="1" dirty="0">
              <a:solidFill>
                <a:schemeClr val="tx1"/>
              </a:solidFill>
              <a:sym typeface="Calibri" pitchFamily="34" charset="0"/>
            </a:endParaRPr>
          </a:p>
        </p:txBody>
      </p:sp>
      <p:sp>
        <p:nvSpPr>
          <p:cNvPr id="40993" name="Rectangle 72">
            <a:extLst>
              <a:ext uri="{FF2B5EF4-FFF2-40B4-BE49-F238E27FC236}">
                <a16:creationId xmlns:a16="http://schemas.microsoft.com/office/drawing/2014/main" xmlns="" id="{D4693C63-269D-5F71-62A1-E401417C1612}"/>
              </a:ext>
            </a:extLst>
          </p:cNvPr>
          <p:cNvSpPr>
            <a:spLocks noChangeArrowheads="1"/>
          </p:cNvSpPr>
          <p:nvPr/>
        </p:nvSpPr>
        <p:spPr bwMode="auto">
          <a:xfrm>
            <a:off x="6318250" y="1146175"/>
            <a:ext cx="1851025" cy="304800"/>
          </a:xfrm>
          <a:prstGeom prst="rect">
            <a:avLst/>
          </a:prstGeom>
          <a:noFill/>
          <a:ln w="9525">
            <a:noFill/>
            <a:miter lim="800000"/>
            <a:headEnd/>
            <a:tailEnd/>
          </a:ln>
        </p:spPr>
        <p:txBody>
          <a:bodyPr>
            <a:spAutoFit/>
          </a:bodyPr>
          <a:lstStyle/>
          <a:p>
            <a:pPr algn="ctr"/>
            <a:r>
              <a:rPr lang="uk-UA" b="1">
                <a:solidFill>
                  <a:schemeClr val="tx1"/>
                </a:solidFill>
                <a:sym typeface="Calibri" pitchFamily="34" charset="0"/>
              </a:rPr>
              <a:t>Адреса/ел.пошта</a:t>
            </a:r>
            <a:endParaRPr lang="ru-RU" b="1">
              <a:solidFill>
                <a:schemeClr val="tx1"/>
              </a:solidFill>
              <a:sym typeface="Calibri" pitchFamily="34" charset="0"/>
            </a:endParaRPr>
          </a:p>
        </p:txBody>
      </p:sp>
      <p:sp>
        <p:nvSpPr>
          <p:cNvPr id="40995" name="Rectangle 74">
            <a:extLst>
              <a:ext uri="{FF2B5EF4-FFF2-40B4-BE49-F238E27FC236}">
                <a16:creationId xmlns:a16="http://schemas.microsoft.com/office/drawing/2014/main" xmlns="" id="{BC94B66C-C676-B55D-AFE0-BE34D683A5E3}"/>
              </a:ext>
            </a:extLst>
          </p:cNvPr>
          <p:cNvSpPr>
            <a:spLocks noChangeArrowheads="1"/>
          </p:cNvSpPr>
          <p:nvPr/>
        </p:nvSpPr>
        <p:spPr bwMode="auto">
          <a:xfrm>
            <a:off x="8510588" y="1171575"/>
            <a:ext cx="1928812" cy="304800"/>
          </a:xfrm>
          <a:prstGeom prst="rect">
            <a:avLst/>
          </a:prstGeom>
          <a:noFill/>
          <a:ln w="9525">
            <a:noFill/>
            <a:miter lim="800000"/>
            <a:headEnd/>
            <a:tailEnd/>
          </a:ln>
        </p:spPr>
        <p:txBody>
          <a:bodyPr>
            <a:spAutoFit/>
          </a:bodyPr>
          <a:lstStyle/>
          <a:p>
            <a:pPr algn="ctr">
              <a:buClr>
                <a:srgbClr val="000000"/>
              </a:buClr>
              <a:buFont typeface="Arial" charset="0"/>
              <a:buNone/>
            </a:pPr>
            <a:r>
              <a:rPr lang="uk-UA" b="1">
                <a:solidFill>
                  <a:schemeClr val="tx1"/>
                </a:solidFill>
                <a:sym typeface="Calibri" pitchFamily="34" charset="0"/>
              </a:rPr>
              <a:t>Телефони</a:t>
            </a:r>
            <a:endParaRPr lang="en-US" b="1">
              <a:solidFill>
                <a:schemeClr val="tx1"/>
              </a:solidFill>
              <a:sym typeface="Calibri" pitchFamily="34" charset="0"/>
            </a:endParaRPr>
          </a:p>
        </p:txBody>
      </p:sp>
      <p:sp>
        <p:nvSpPr>
          <p:cNvPr id="40998" name="Rectangle 89">
            <a:extLst>
              <a:ext uri="{FF2B5EF4-FFF2-40B4-BE49-F238E27FC236}">
                <a16:creationId xmlns:a16="http://schemas.microsoft.com/office/drawing/2014/main" xmlns="" id="{82848055-2D3C-6606-3B47-D70E790B1E02}"/>
              </a:ext>
            </a:extLst>
          </p:cNvPr>
          <p:cNvSpPr>
            <a:spLocks noChangeArrowheads="1"/>
          </p:cNvSpPr>
          <p:nvPr/>
        </p:nvSpPr>
        <p:spPr bwMode="auto">
          <a:xfrm>
            <a:off x="3112493" y="2233853"/>
            <a:ext cx="2982548" cy="1169551"/>
          </a:xfrm>
          <a:prstGeom prst="rect">
            <a:avLst/>
          </a:prstGeom>
          <a:noFill/>
          <a:ln w="9525">
            <a:noFill/>
            <a:miter lim="800000"/>
            <a:headEnd/>
            <a:tailEnd/>
          </a:ln>
        </p:spPr>
        <p:txBody>
          <a:bodyPr wrap="square">
            <a:spAutoFit/>
          </a:bodyPr>
          <a:lstStyle/>
          <a:p>
            <a:pPr algn="ctr"/>
            <a:r>
              <a:rPr lang="uk-UA" dirty="0">
                <a:latin typeface="Times New Roman" panose="02020603050405020304" pitchFamily="18" charset="0"/>
                <a:cs typeface="Times New Roman" panose="02020603050405020304" pitchFamily="18" charset="0"/>
              </a:rPr>
              <a:t>Духовна підтримка, консультації, соціальна допомога, к</a:t>
            </a:r>
            <a:r>
              <a:rPr lang="uk-UA" dirty="0">
                <a:solidFill>
                  <a:schemeClr val="tx1"/>
                </a:solidFill>
                <a:latin typeface="Times New Roman" panose="02020603050405020304" pitchFamily="18" charset="0"/>
                <a:cs typeface="Times New Roman" panose="02020603050405020304" pitchFamily="18" charset="0"/>
                <a:sym typeface="Calibri" pitchFamily="34" charset="0"/>
              </a:rPr>
              <a:t>ультурно-просвітницька діяльність, </a:t>
            </a:r>
            <a:r>
              <a:rPr lang="ru-RU" dirty="0" err="1">
                <a:latin typeface="Times New Roman" panose="02020603050405020304" pitchFamily="18" charset="0"/>
                <a:cs typeface="Times New Roman" panose="02020603050405020304" pitchFamily="18" charset="0"/>
              </a:rPr>
              <a:t>збереження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храмів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культових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споруд</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традицій</a:t>
            </a:r>
            <a:endParaRPr lang="ru-RU" dirty="0">
              <a:solidFill>
                <a:schemeClr val="tx1"/>
              </a:solidFill>
              <a:latin typeface="Times New Roman" panose="02020603050405020304" pitchFamily="18" charset="0"/>
              <a:cs typeface="Times New Roman" panose="02020603050405020304" pitchFamily="18" charset="0"/>
              <a:sym typeface="Calibri" pitchFamily="34" charset="0"/>
            </a:endParaRPr>
          </a:p>
        </p:txBody>
      </p:sp>
      <p:pic>
        <p:nvPicPr>
          <p:cNvPr id="4" name="Google Shape;630;p12">
            <a:extLst>
              <a:ext uri="{FF2B5EF4-FFF2-40B4-BE49-F238E27FC236}">
                <a16:creationId xmlns:a16="http://schemas.microsoft.com/office/drawing/2014/main" xmlns="" id="{8B55E40F-DE4E-932B-8B41-439BC68F7F06}"/>
              </a:ext>
            </a:extLst>
          </p:cNvPr>
          <p:cNvPicPr preferRelativeResize="0">
            <a:picLocks noChangeAspect="1" noChangeArrowheads="1"/>
          </p:cNvPicPr>
          <p:nvPr/>
        </p:nvPicPr>
        <p:blipFill>
          <a:blip r:embed="rId3"/>
          <a:srcRect/>
          <a:stretch>
            <a:fillRect/>
          </a:stretch>
        </p:blipFill>
        <p:spPr bwMode="auto">
          <a:xfrm>
            <a:off x="8530074" y="4340672"/>
            <a:ext cx="1782093" cy="1824780"/>
          </a:xfrm>
          <a:prstGeom prst="rect">
            <a:avLst/>
          </a:prstGeom>
          <a:noFill/>
          <a:ln w="9525">
            <a:noFill/>
            <a:miter lim="800000"/>
            <a:headEnd/>
            <a:tailEnd/>
          </a:ln>
        </p:spPr>
      </p:pic>
      <p:pic>
        <p:nvPicPr>
          <p:cNvPr id="5" name="Google Shape;630;p12">
            <a:extLst>
              <a:ext uri="{FF2B5EF4-FFF2-40B4-BE49-F238E27FC236}">
                <a16:creationId xmlns:a16="http://schemas.microsoft.com/office/drawing/2014/main" xmlns="" id="{3B58CE5D-961C-4083-C597-CF7A9AE5F2D8}"/>
              </a:ext>
            </a:extLst>
          </p:cNvPr>
          <p:cNvPicPr preferRelativeResize="0">
            <a:picLocks noChangeAspect="1" noChangeArrowheads="1"/>
          </p:cNvPicPr>
          <p:nvPr/>
        </p:nvPicPr>
        <p:blipFill>
          <a:blip r:embed="rId3"/>
          <a:srcRect/>
          <a:stretch>
            <a:fillRect/>
          </a:stretch>
        </p:blipFill>
        <p:spPr bwMode="auto">
          <a:xfrm>
            <a:off x="6459319" y="4349124"/>
            <a:ext cx="1875111" cy="1831129"/>
          </a:xfrm>
          <a:prstGeom prst="rect">
            <a:avLst/>
          </a:prstGeom>
          <a:noFill/>
          <a:ln w="9525">
            <a:noFill/>
            <a:miter lim="800000"/>
            <a:headEnd/>
            <a:tailEnd/>
          </a:ln>
        </p:spPr>
      </p:pic>
      <p:sp>
        <p:nvSpPr>
          <p:cNvPr id="17" name="TextBox 16">
            <a:extLst>
              <a:ext uri="{FF2B5EF4-FFF2-40B4-BE49-F238E27FC236}">
                <a16:creationId xmlns:a16="http://schemas.microsoft.com/office/drawing/2014/main" xmlns="" id="{CC884DB1-4950-F555-8F94-48F3188E536F}"/>
              </a:ext>
            </a:extLst>
          </p:cNvPr>
          <p:cNvSpPr txBox="1"/>
          <p:nvPr/>
        </p:nvSpPr>
        <p:spPr>
          <a:xfrm>
            <a:off x="332963" y="2233853"/>
            <a:ext cx="2178109" cy="1600438"/>
          </a:xfrm>
          <a:prstGeom prst="rect">
            <a:avLst/>
          </a:prstGeom>
          <a:noFill/>
        </p:spPr>
        <p:txBody>
          <a:bodyPr wrap="square">
            <a:spAutoFit/>
          </a:bodyPr>
          <a:lstStyle/>
          <a:p>
            <a:pPr algn="ctr"/>
            <a:r>
              <a:rPr lang="ru-RU" b="0" i="0" dirty="0">
                <a:solidFill>
                  <a:srgbClr val="1F1F1F"/>
                </a:solidFill>
                <a:effectLst/>
                <a:latin typeface="Times New Roman" panose="02020603050405020304" pitchFamily="18" charset="0"/>
                <a:cs typeface="Times New Roman" panose="02020603050405020304" pitchFamily="18" charset="0"/>
              </a:rPr>
              <a:t>РЕЛІГІЙНА ГРОМАДА СВЯТО - ПОКРОВСЬКОЇ ЦЕРКВИ  С. КУРІСОВЕ </a:t>
            </a:r>
          </a:p>
          <a:p>
            <a:pPr algn="ctr"/>
            <a:r>
              <a:rPr lang="ru-RU" b="0" i="0" dirty="0">
                <a:solidFill>
                  <a:srgbClr val="1F1F1F"/>
                </a:solidFill>
                <a:effectLst/>
                <a:latin typeface="Times New Roman" panose="02020603050405020304" pitchFamily="18" charset="0"/>
                <a:cs typeface="Times New Roman" panose="02020603050405020304" pitchFamily="18" charset="0"/>
              </a:rPr>
              <a:t>ОДЕСЬКОЇ ЄПАРХІЇ УКРАЇНСЬКОЇ ПРАВОСЛАВНОЇ ЦЕРКВИ</a:t>
            </a:r>
            <a:endParaRPr lang="x-none"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6F6B0E71-F3BD-DC55-0C0C-2BE2A278D461}"/>
              </a:ext>
            </a:extLst>
          </p:cNvPr>
          <p:cNvSpPr txBox="1"/>
          <p:nvPr/>
        </p:nvSpPr>
        <p:spPr>
          <a:xfrm>
            <a:off x="332963" y="4464470"/>
            <a:ext cx="2030413" cy="1600438"/>
          </a:xfrm>
          <a:prstGeom prst="rect">
            <a:avLst/>
          </a:prstGeom>
          <a:noFill/>
        </p:spPr>
        <p:txBody>
          <a:bodyPr wrap="square">
            <a:spAutoFit/>
          </a:bodyPr>
          <a:lstStyle/>
          <a:p>
            <a:pPr algn="ctr"/>
            <a:r>
              <a:rPr lang="ru-RU" b="0" i="0" dirty="0">
                <a:solidFill>
                  <a:srgbClr val="1F1F1F"/>
                </a:solidFill>
                <a:effectLst/>
                <a:latin typeface="Times New Roman" panose="02020603050405020304" pitchFamily="18" charset="0"/>
                <a:cs typeface="Times New Roman" panose="02020603050405020304" pitchFamily="18" charset="0"/>
              </a:rPr>
              <a:t>РЕЛІГІЙНА ГРОМАДА ЦЕРКВИ СВЯТОГО АПОСТОЛА ЛУКИ ОДЕСЬКОЇ ЄПАРХІЇ УКРАЇНСЬКОЇ ПРАВОСЛАВНОЇ ЦЕРКВИ С. СЕРБКА</a:t>
            </a:r>
            <a:endParaRPr lang="x-none"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661C7190-4191-0851-6908-95ECA7F7FA5F}"/>
              </a:ext>
            </a:extLst>
          </p:cNvPr>
          <p:cNvSpPr txBox="1"/>
          <p:nvPr/>
        </p:nvSpPr>
        <p:spPr>
          <a:xfrm>
            <a:off x="6459319" y="2171901"/>
            <a:ext cx="1731579" cy="1384995"/>
          </a:xfrm>
          <a:prstGeom prst="rect">
            <a:avLst/>
          </a:prstGeom>
          <a:noFill/>
        </p:spPr>
        <p:txBody>
          <a:bodyPr wrap="square">
            <a:spAutoFit/>
          </a:bodyPr>
          <a:lstStyle/>
          <a:p>
            <a:pPr algn="ctr"/>
            <a:r>
              <a:rPr lang="uk-UA" dirty="0">
                <a:latin typeface="Times New Roman" panose="02020603050405020304" pitchFamily="18" charset="0"/>
                <a:cs typeface="Times New Roman" panose="02020603050405020304" pitchFamily="18" charset="0"/>
              </a:rPr>
              <a:t>Україна 67512 Одеська область, Березівський район, село </a:t>
            </a:r>
            <a:r>
              <a:rPr lang="uk-UA" dirty="0" err="1">
                <a:latin typeface="Times New Roman" panose="02020603050405020304" pitchFamily="18" charset="0"/>
                <a:cs typeface="Times New Roman" panose="02020603050405020304" pitchFamily="18" charset="0"/>
              </a:rPr>
              <a:t>Курісове</a:t>
            </a:r>
            <a:r>
              <a:rPr lang="uk-UA" dirty="0">
                <a:latin typeface="Times New Roman" panose="02020603050405020304" pitchFamily="18" charset="0"/>
                <a:cs typeface="Times New Roman" panose="02020603050405020304" pitchFamily="18" charset="0"/>
              </a:rPr>
              <a:t>, вулиця Шевченка, буд. 4</a:t>
            </a:r>
            <a:endParaRPr lang="x-none"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AE611C1E-932B-8C73-F0B4-0B885D1EF8F9}"/>
              </a:ext>
            </a:extLst>
          </p:cNvPr>
          <p:cNvSpPr txBox="1"/>
          <p:nvPr/>
        </p:nvSpPr>
        <p:spPr>
          <a:xfrm>
            <a:off x="8723616" y="2588919"/>
            <a:ext cx="1548223" cy="307777"/>
          </a:xfrm>
          <a:prstGeom prst="rect">
            <a:avLst/>
          </a:prstGeom>
          <a:noFill/>
        </p:spPr>
        <p:txBody>
          <a:bodyPr wrap="square">
            <a:spAutoFit/>
          </a:bodyPr>
          <a:lstStyle/>
          <a:p>
            <a:r>
              <a:rPr lang="x-none" dirty="0">
                <a:latin typeface="Times New Roman" pitchFamily="18" charset="0"/>
                <a:cs typeface="Times New Roman" pitchFamily="18" charset="0"/>
              </a:rPr>
              <a:t>+380</a:t>
            </a:r>
            <a:r>
              <a:rPr lang="uk-UA" dirty="0">
                <a:latin typeface="Times New Roman" pitchFamily="18" charset="0"/>
                <a:cs typeface="Times New Roman" pitchFamily="18" charset="0"/>
              </a:rPr>
              <a:t>974440929</a:t>
            </a:r>
            <a:endParaRPr lang="x-none" dirty="0">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xmlns="" id="{7CAC89B5-5533-6CA4-64B4-EA0F98B5861D}"/>
              </a:ext>
            </a:extLst>
          </p:cNvPr>
          <p:cNvSpPr txBox="1"/>
          <p:nvPr/>
        </p:nvSpPr>
        <p:spPr>
          <a:xfrm>
            <a:off x="6636074" y="4531405"/>
            <a:ext cx="1697038" cy="1384995"/>
          </a:xfrm>
          <a:prstGeom prst="rect">
            <a:avLst/>
          </a:prstGeom>
          <a:noFill/>
        </p:spPr>
        <p:txBody>
          <a:bodyPr wrap="square">
            <a:spAutoFit/>
          </a:bodyPr>
          <a:lstStyle/>
          <a:p>
            <a:pPr algn="ctr"/>
            <a:r>
              <a:rPr lang="uk-UA" dirty="0">
                <a:latin typeface="Times New Roman" panose="02020603050405020304" pitchFamily="18" charset="0"/>
                <a:cs typeface="Times New Roman" panose="02020603050405020304" pitchFamily="18" charset="0"/>
              </a:rPr>
              <a:t>Україна 67510 Одеська область, Березівський район, село Сербка, вулиця Визволення, буд. 16</a:t>
            </a:r>
            <a:endParaRPr lang="x-none"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E1130B9C-E042-B205-F6D5-A0D1CF7E0C44}"/>
              </a:ext>
            </a:extLst>
          </p:cNvPr>
          <p:cNvSpPr txBox="1"/>
          <p:nvPr/>
        </p:nvSpPr>
        <p:spPr>
          <a:xfrm>
            <a:off x="8723616" y="5053676"/>
            <a:ext cx="1611285" cy="307777"/>
          </a:xfrm>
          <a:prstGeom prst="rect">
            <a:avLst/>
          </a:prstGeom>
          <a:noFill/>
        </p:spPr>
        <p:txBody>
          <a:bodyPr wrap="square">
            <a:spAutoFit/>
          </a:bodyPr>
          <a:lstStyle/>
          <a:p>
            <a:r>
              <a:rPr lang="x-none" dirty="0"/>
              <a:t>+</a:t>
            </a:r>
            <a:r>
              <a:rPr lang="uk-UA" dirty="0">
                <a:latin typeface="Times New Roman" pitchFamily="18" charset="0"/>
                <a:cs typeface="Times New Roman" pitchFamily="18" charset="0"/>
              </a:rPr>
              <a:t>380505565741</a:t>
            </a:r>
            <a:endParaRPr lang="x-none" dirty="0">
              <a:latin typeface="Times New Roman" pitchFamily="18" charset="0"/>
              <a:cs typeface="Times New Roman" pitchFamily="18" charset="0"/>
            </a:endParaRPr>
          </a:p>
        </p:txBody>
      </p:sp>
      <p:sp>
        <p:nvSpPr>
          <p:cNvPr id="51" name="Rectangle 89">
            <a:extLst>
              <a:ext uri="{FF2B5EF4-FFF2-40B4-BE49-F238E27FC236}">
                <a16:creationId xmlns:a16="http://schemas.microsoft.com/office/drawing/2014/main" xmlns="" id="{F4BAF2E3-AC14-92B9-B87A-2B1529DAF7D2}"/>
              </a:ext>
            </a:extLst>
          </p:cNvPr>
          <p:cNvSpPr>
            <a:spLocks noChangeArrowheads="1"/>
          </p:cNvSpPr>
          <p:nvPr/>
        </p:nvSpPr>
        <p:spPr bwMode="auto">
          <a:xfrm>
            <a:off x="3152168" y="4647202"/>
            <a:ext cx="2982548" cy="1169551"/>
          </a:xfrm>
          <a:prstGeom prst="rect">
            <a:avLst/>
          </a:prstGeom>
          <a:noFill/>
          <a:ln w="9525">
            <a:noFill/>
            <a:miter lim="800000"/>
            <a:headEnd/>
            <a:tailEnd/>
          </a:ln>
        </p:spPr>
        <p:txBody>
          <a:bodyPr wrap="square">
            <a:spAutoFit/>
          </a:bodyPr>
          <a:lstStyle/>
          <a:p>
            <a:pPr algn="ctr"/>
            <a:r>
              <a:rPr lang="uk-UA" dirty="0">
                <a:latin typeface="Times New Roman" panose="02020603050405020304" pitchFamily="18" charset="0"/>
                <a:cs typeface="Times New Roman" panose="02020603050405020304" pitchFamily="18" charset="0"/>
              </a:rPr>
              <a:t>Духовна підтримка, консультації, соціальна допомога, к</a:t>
            </a:r>
            <a:r>
              <a:rPr lang="uk-UA" dirty="0">
                <a:solidFill>
                  <a:schemeClr val="tx1"/>
                </a:solidFill>
                <a:latin typeface="Times New Roman" panose="02020603050405020304" pitchFamily="18" charset="0"/>
                <a:cs typeface="Times New Roman" panose="02020603050405020304" pitchFamily="18" charset="0"/>
                <a:sym typeface="Calibri" pitchFamily="34" charset="0"/>
              </a:rPr>
              <a:t>ультурно-просвітницька діяльність, </a:t>
            </a:r>
            <a:r>
              <a:rPr lang="ru-RU" dirty="0" err="1">
                <a:latin typeface="Times New Roman" panose="02020603050405020304" pitchFamily="18" charset="0"/>
                <a:cs typeface="Times New Roman" panose="02020603050405020304" pitchFamily="18" charset="0"/>
              </a:rPr>
              <a:t>збереження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храмів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культових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споруд</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традицій</a:t>
            </a:r>
            <a:endParaRPr lang="ru-RU" dirty="0">
              <a:solidFill>
                <a:schemeClr val="tx1"/>
              </a:solidFill>
              <a:latin typeface="Times New Roman" panose="02020603050405020304" pitchFamily="18" charset="0"/>
              <a:cs typeface="Times New Roman" panose="02020603050405020304" pitchFamily="18" charset="0"/>
              <a:sym typeface="Calibri" pitchFamily="34" charset="0"/>
            </a:endParaRPr>
          </a:p>
        </p:txBody>
      </p:sp>
    </p:spTree>
    <p:extLst>
      <p:ext uri="{BB962C8B-B14F-4D97-AF65-F5344CB8AC3E}">
        <p14:creationId xmlns:p14="http://schemas.microsoft.com/office/powerpoint/2010/main" val="2861186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2B4FD8F-FE65-0446-DD8F-106453B5E444}"/>
            </a:ext>
          </a:extLst>
        </p:cNvPr>
        <p:cNvGrpSpPr/>
        <p:nvPr/>
      </p:nvGrpSpPr>
      <p:grpSpPr>
        <a:xfrm>
          <a:off x="0" y="0"/>
          <a:ext cx="0" cy="0"/>
          <a:chOff x="0" y="0"/>
          <a:chExt cx="0" cy="0"/>
        </a:xfrm>
      </p:grpSpPr>
      <p:pic>
        <p:nvPicPr>
          <p:cNvPr id="9" name="Google Shape;630;p12">
            <a:extLst>
              <a:ext uri="{FF2B5EF4-FFF2-40B4-BE49-F238E27FC236}">
                <a16:creationId xmlns:a16="http://schemas.microsoft.com/office/drawing/2014/main" xmlns="" id="{1B027C68-14DB-047E-3447-0DE0D446C65F}"/>
              </a:ext>
            </a:extLst>
          </p:cNvPr>
          <p:cNvPicPr preferRelativeResize="0">
            <a:picLocks noChangeAspect="1" noChangeArrowheads="1"/>
          </p:cNvPicPr>
          <p:nvPr/>
        </p:nvPicPr>
        <p:blipFill>
          <a:blip r:embed="rId3"/>
          <a:srcRect/>
          <a:stretch>
            <a:fillRect/>
          </a:stretch>
        </p:blipFill>
        <p:spPr bwMode="auto">
          <a:xfrm>
            <a:off x="131762" y="3570583"/>
            <a:ext cx="2197925" cy="1374350"/>
          </a:xfrm>
          <a:prstGeom prst="rect">
            <a:avLst/>
          </a:prstGeom>
          <a:noFill/>
          <a:ln w="9525">
            <a:noFill/>
            <a:miter lim="800000"/>
            <a:headEnd/>
            <a:tailEnd/>
          </a:ln>
        </p:spPr>
      </p:pic>
      <p:pic>
        <p:nvPicPr>
          <p:cNvPr id="40961" name="Google Shape;833;p15">
            <a:extLst>
              <a:ext uri="{FF2B5EF4-FFF2-40B4-BE49-F238E27FC236}">
                <a16:creationId xmlns:a16="http://schemas.microsoft.com/office/drawing/2014/main" xmlns="" id="{16A2E208-91DD-9B52-8155-CA7282F44FC6}"/>
              </a:ext>
            </a:extLst>
          </p:cNvPr>
          <p:cNvPicPr preferRelativeResize="0">
            <a:picLocks noChangeAspect="1" noChangeArrowheads="1"/>
          </p:cNvPicPr>
          <p:nvPr/>
        </p:nvPicPr>
        <p:blipFill>
          <a:blip r:embed="rId4"/>
          <a:srcRect/>
          <a:stretch>
            <a:fillRect/>
          </a:stretch>
        </p:blipFill>
        <p:spPr bwMode="auto">
          <a:xfrm>
            <a:off x="5903913" y="6900863"/>
            <a:ext cx="3952875" cy="352425"/>
          </a:xfrm>
          <a:prstGeom prst="rect">
            <a:avLst/>
          </a:prstGeom>
          <a:noFill/>
          <a:ln w="9525">
            <a:noFill/>
            <a:miter lim="800000"/>
            <a:headEnd/>
            <a:tailEnd/>
          </a:ln>
        </p:spPr>
      </p:pic>
      <p:pic>
        <p:nvPicPr>
          <p:cNvPr id="40962" name="Google Shape;834;p15">
            <a:extLst>
              <a:ext uri="{FF2B5EF4-FFF2-40B4-BE49-F238E27FC236}">
                <a16:creationId xmlns:a16="http://schemas.microsoft.com/office/drawing/2014/main" xmlns="" id="{1933655D-C1DF-A067-05F3-3C55612E8164}"/>
              </a:ext>
            </a:extLst>
          </p:cNvPr>
          <p:cNvPicPr preferRelativeResize="0">
            <a:picLocks noChangeAspect="1" noChangeArrowheads="1"/>
          </p:cNvPicPr>
          <p:nvPr/>
        </p:nvPicPr>
        <p:blipFill>
          <a:blip r:embed="rId4"/>
          <a:srcRect/>
          <a:stretch>
            <a:fillRect/>
          </a:stretch>
        </p:blipFill>
        <p:spPr bwMode="auto">
          <a:xfrm>
            <a:off x="582613" y="6900863"/>
            <a:ext cx="3952875" cy="352425"/>
          </a:xfrm>
          <a:prstGeom prst="rect">
            <a:avLst/>
          </a:prstGeom>
          <a:noFill/>
          <a:ln w="9525">
            <a:noFill/>
            <a:miter lim="800000"/>
            <a:headEnd/>
            <a:tailEnd/>
          </a:ln>
        </p:spPr>
      </p:pic>
      <p:pic>
        <p:nvPicPr>
          <p:cNvPr id="40974" name="Google Shape;619;p12">
            <a:extLst>
              <a:ext uri="{FF2B5EF4-FFF2-40B4-BE49-F238E27FC236}">
                <a16:creationId xmlns:a16="http://schemas.microsoft.com/office/drawing/2014/main" xmlns="" id="{4E529518-C408-E75B-E7B5-09EC0F07E3C5}"/>
              </a:ext>
            </a:extLst>
          </p:cNvPr>
          <p:cNvPicPr preferRelativeResize="0">
            <a:picLocks noChangeAspect="1" noChangeArrowheads="1"/>
          </p:cNvPicPr>
          <p:nvPr/>
        </p:nvPicPr>
        <p:blipFill>
          <a:blip r:embed="rId5"/>
          <a:srcRect/>
          <a:stretch>
            <a:fillRect/>
          </a:stretch>
        </p:blipFill>
        <p:spPr bwMode="auto">
          <a:xfrm>
            <a:off x="0" y="0"/>
            <a:ext cx="5219700" cy="914400"/>
          </a:xfrm>
          <a:prstGeom prst="rect">
            <a:avLst/>
          </a:prstGeom>
          <a:noFill/>
          <a:ln w="9525">
            <a:noFill/>
            <a:miter lim="800000"/>
            <a:headEnd/>
            <a:tailEnd/>
          </a:ln>
        </p:spPr>
      </p:pic>
      <p:sp>
        <p:nvSpPr>
          <p:cNvPr id="40975" name="Rectangle 47">
            <a:extLst>
              <a:ext uri="{FF2B5EF4-FFF2-40B4-BE49-F238E27FC236}">
                <a16:creationId xmlns:a16="http://schemas.microsoft.com/office/drawing/2014/main" xmlns="" id="{ED3DED9A-033A-DCC7-AA36-BB0FE1E32DB4}"/>
              </a:ext>
            </a:extLst>
          </p:cNvPr>
          <p:cNvSpPr>
            <a:spLocks noChangeArrowheads="1"/>
          </p:cNvSpPr>
          <p:nvPr/>
        </p:nvSpPr>
        <p:spPr bwMode="auto">
          <a:xfrm>
            <a:off x="0" y="169863"/>
            <a:ext cx="6651625" cy="519112"/>
          </a:xfrm>
          <a:prstGeom prst="rect">
            <a:avLst/>
          </a:prstGeom>
          <a:noFill/>
          <a:ln w="9525">
            <a:noFill/>
            <a:miter lim="800000"/>
            <a:headEnd/>
            <a:tailEnd/>
          </a:ln>
        </p:spPr>
        <p:txBody>
          <a:bodyPr>
            <a:spAutoFit/>
          </a:bodyPr>
          <a:lstStyle/>
          <a:p>
            <a:pPr>
              <a:buClr>
                <a:srgbClr val="000000"/>
              </a:buClr>
              <a:buFont typeface="Arial" charset="0"/>
              <a:buNone/>
            </a:pPr>
            <a:r>
              <a:rPr lang="uk-UA" sz="2800">
                <a:solidFill>
                  <a:schemeClr val="tx1"/>
                </a:solidFill>
                <a:sym typeface="Georgia" pitchFamily="18" charset="0"/>
              </a:rPr>
              <a:t>Культура, мистецтво, релігія</a:t>
            </a:r>
            <a:endParaRPr lang="en-US" sz="2800">
              <a:solidFill>
                <a:schemeClr val="tx1"/>
              </a:solidFill>
              <a:sym typeface="Georgia" pitchFamily="18" charset="0"/>
            </a:endParaRPr>
          </a:p>
        </p:txBody>
      </p:sp>
      <p:sp>
        <p:nvSpPr>
          <p:cNvPr id="40981" name="Google Shape;627;p12">
            <a:extLst>
              <a:ext uri="{FF2B5EF4-FFF2-40B4-BE49-F238E27FC236}">
                <a16:creationId xmlns:a16="http://schemas.microsoft.com/office/drawing/2014/main" xmlns="" id="{EE1E60E3-06AD-F496-60F0-94F6D0D5AD54}"/>
              </a:ext>
            </a:extLst>
          </p:cNvPr>
          <p:cNvSpPr txBox="1">
            <a:spLocks noChangeArrowheads="1"/>
          </p:cNvSpPr>
          <p:nvPr/>
        </p:nvSpPr>
        <p:spPr bwMode="auto">
          <a:xfrm>
            <a:off x="6215063" y="1201738"/>
            <a:ext cx="2438400" cy="338137"/>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a:solidFill>
                <a:schemeClr val="tx1"/>
              </a:solidFill>
              <a:latin typeface="Calibri" pitchFamily="34" charset="0"/>
              <a:cs typeface="Calibri" pitchFamily="34" charset="0"/>
              <a:sym typeface="Calibri" pitchFamily="34" charset="0"/>
            </a:endParaRPr>
          </a:p>
        </p:txBody>
      </p:sp>
      <p:pic>
        <p:nvPicPr>
          <p:cNvPr id="40982" name="Google Shape;630;p12">
            <a:extLst>
              <a:ext uri="{FF2B5EF4-FFF2-40B4-BE49-F238E27FC236}">
                <a16:creationId xmlns:a16="http://schemas.microsoft.com/office/drawing/2014/main" xmlns="" id="{78218980-1101-C7C6-BB11-8722CC48B004}"/>
              </a:ext>
            </a:extLst>
          </p:cNvPr>
          <p:cNvPicPr preferRelativeResize="0">
            <a:picLocks noChangeAspect="1" noChangeArrowheads="1"/>
          </p:cNvPicPr>
          <p:nvPr/>
        </p:nvPicPr>
        <p:blipFill>
          <a:blip r:embed="rId3"/>
          <a:srcRect/>
          <a:stretch>
            <a:fillRect/>
          </a:stretch>
        </p:blipFill>
        <p:spPr bwMode="auto">
          <a:xfrm>
            <a:off x="61871" y="1792203"/>
            <a:ext cx="2259834" cy="1523970"/>
          </a:xfrm>
          <a:prstGeom prst="rect">
            <a:avLst/>
          </a:prstGeom>
          <a:noFill/>
          <a:ln w="9525">
            <a:noFill/>
            <a:miter lim="800000"/>
            <a:headEnd/>
            <a:tailEnd/>
          </a:ln>
        </p:spPr>
      </p:pic>
      <p:pic>
        <p:nvPicPr>
          <p:cNvPr id="40983" name="Google Shape;630;p12">
            <a:extLst>
              <a:ext uri="{FF2B5EF4-FFF2-40B4-BE49-F238E27FC236}">
                <a16:creationId xmlns:a16="http://schemas.microsoft.com/office/drawing/2014/main" xmlns="" id="{7BD99CFB-5CD0-5820-3F71-847F42EF3D3A}"/>
              </a:ext>
            </a:extLst>
          </p:cNvPr>
          <p:cNvPicPr preferRelativeResize="0">
            <a:picLocks noChangeAspect="1" noChangeArrowheads="1"/>
          </p:cNvPicPr>
          <p:nvPr/>
        </p:nvPicPr>
        <p:blipFill>
          <a:blip r:embed="rId3"/>
          <a:srcRect/>
          <a:stretch>
            <a:fillRect/>
          </a:stretch>
        </p:blipFill>
        <p:spPr bwMode="auto">
          <a:xfrm>
            <a:off x="35691" y="1002506"/>
            <a:ext cx="2120900" cy="642938"/>
          </a:xfrm>
          <a:prstGeom prst="rect">
            <a:avLst/>
          </a:prstGeom>
          <a:noFill/>
          <a:ln w="9525">
            <a:noFill/>
            <a:miter lim="800000"/>
            <a:headEnd/>
            <a:tailEnd/>
          </a:ln>
        </p:spPr>
      </p:pic>
      <p:pic>
        <p:nvPicPr>
          <p:cNvPr id="40984" name="Google Shape;630;p12">
            <a:extLst>
              <a:ext uri="{FF2B5EF4-FFF2-40B4-BE49-F238E27FC236}">
                <a16:creationId xmlns:a16="http://schemas.microsoft.com/office/drawing/2014/main" xmlns="" id="{98D444AE-8D11-EA91-669C-7C65696E7675}"/>
              </a:ext>
            </a:extLst>
          </p:cNvPr>
          <p:cNvPicPr preferRelativeResize="0">
            <a:picLocks noChangeAspect="1" noChangeArrowheads="1"/>
          </p:cNvPicPr>
          <p:nvPr/>
        </p:nvPicPr>
        <p:blipFill>
          <a:blip r:embed="rId3"/>
          <a:srcRect/>
          <a:stretch>
            <a:fillRect/>
          </a:stretch>
        </p:blipFill>
        <p:spPr bwMode="auto">
          <a:xfrm>
            <a:off x="6340475" y="987425"/>
            <a:ext cx="1895475" cy="642938"/>
          </a:xfrm>
          <a:prstGeom prst="rect">
            <a:avLst/>
          </a:prstGeom>
          <a:noFill/>
          <a:ln w="9525">
            <a:noFill/>
            <a:miter lim="800000"/>
            <a:headEnd/>
            <a:tailEnd/>
          </a:ln>
        </p:spPr>
      </p:pic>
      <p:pic>
        <p:nvPicPr>
          <p:cNvPr id="40985" name="Google Shape;630;p12">
            <a:extLst>
              <a:ext uri="{FF2B5EF4-FFF2-40B4-BE49-F238E27FC236}">
                <a16:creationId xmlns:a16="http://schemas.microsoft.com/office/drawing/2014/main" xmlns="" id="{99E252A5-6638-DE09-B6D3-90635F749F98}"/>
              </a:ext>
            </a:extLst>
          </p:cNvPr>
          <p:cNvPicPr preferRelativeResize="0">
            <a:picLocks noChangeAspect="1" noChangeArrowheads="1"/>
          </p:cNvPicPr>
          <p:nvPr/>
        </p:nvPicPr>
        <p:blipFill>
          <a:blip r:embed="rId3"/>
          <a:srcRect/>
          <a:stretch>
            <a:fillRect/>
          </a:stretch>
        </p:blipFill>
        <p:spPr bwMode="auto">
          <a:xfrm>
            <a:off x="8396288" y="1023938"/>
            <a:ext cx="2043112" cy="642937"/>
          </a:xfrm>
          <a:prstGeom prst="rect">
            <a:avLst/>
          </a:prstGeom>
          <a:noFill/>
          <a:ln w="9525">
            <a:noFill/>
            <a:miter lim="800000"/>
            <a:headEnd/>
            <a:tailEnd/>
          </a:ln>
        </p:spPr>
      </p:pic>
      <p:pic>
        <p:nvPicPr>
          <p:cNvPr id="40986" name="Google Shape;630;p12">
            <a:extLst>
              <a:ext uri="{FF2B5EF4-FFF2-40B4-BE49-F238E27FC236}">
                <a16:creationId xmlns:a16="http://schemas.microsoft.com/office/drawing/2014/main" xmlns="" id="{1A2E6429-E605-7057-8B43-A32D5E232BAE}"/>
              </a:ext>
            </a:extLst>
          </p:cNvPr>
          <p:cNvPicPr preferRelativeResize="0">
            <a:picLocks noChangeAspect="1" noChangeArrowheads="1"/>
          </p:cNvPicPr>
          <p:nvPr/>
        </p:nvPicPr>
        <p:blipFill>
          <a:blip r:embed="rId3"/>
          <a:srcRect/>
          <a:stretch>
            <a:fillRect/>
          </a:stretch>
        </p:blipFill>
        <p:spPr bwMode="auto">
          <a:xfrm>
            <a:off x="2198688" y="1014413"/>
            <a:ext cx="4062412" cy="644525"/>
          </a:xfrm>
          <a:prstGeom prst="rect">
            <a:avLst/>
          </a:prstGeom>
          <a:noFill/>
          <a:ln w="9525">
            <a:noFill/>
            <a:miter lim="800000"/>
            <a:headEnd/>
            <a:tailEnd/>
          </a:ln>
        </p:spPr>
      </p:pic>
      <p:pic>
        <p:nvPicPr>
          <p:cNvPr id="40987" name="Google Shape;630;p12">
            <a:extLst>
              <a:ext uri="{FF2B5EF4-FFF2-40B4-BE49-F238E27FC236}">
                <a16:creationId xmlns:a16="http://schemas.microsoft.com/office/drawing/2014/main" xmlns="" id="{04273ABB-447C-52AE-A630-D15AA7637A4F}"/>
              </a:ext>
            </a:extLst>
          </p:cNvPr>
          <p:cNvPicPr preferRelativeResize="0">
            <a:picLocks noChangeAspect="1" noChangeArrowheads="1"/>
          </p:cNvPicPr>
          <p:nvPr/>
        </p:nvPicPr>
        <p:blipFill>
          <a:blip r:embed="rId3"/>
          <a:srcRect/>
          <a:stretch>
            <a:fillRect/>
          </a:stretch>
        </p:blipFill>
        <p:spPr bwMode="auto">
          <a:xfrm>
            <a:off x="2511302" y="1791581"/>
            <a:ext cx="3635047" cy="1523970"/>
          </a:xfrm>
          <a:prstGeom prst="rect">
            <a:avLst/>
          </a:prstGeom>
          <a:noFill/>
          <a:ln w="9525">
            <a:noFill/>
            <a:miter lim="800000"/>
            <a:headEnd/>
            <a:tailEnd/>
          </a:ln>
        </p:spPr>
      </p:pic>
      <p:pic>
        <p:nvPicPr>
          <p:cNvPr id="40988" name="Google Shape;630;p12">
            <a:extLst>
              <a:ext uri="{FF2B5EF4-FFF2-40B4-BE49-F238E27FC236}">
                <a16:creationId xmlns:a16="http://schemas.microsoft.com/office/drawing/2014/main" xmlns="" id="{3011950C-BC80-8874-B791-4B9069C712B7}"/>
              </a:ext>
            </a:extLst>
          </p:cNvPr>
          <p:cNvPicPr preferRelativeResize="0">
            <a:picLocks noChangeAspect="1" noChangeArrowheads="1"/>
          </p:cNvPicPr>
          <p:nvPr/>
        </p:nvPicPr>
        <p:blipFill>
          <a:blip r:embed="rId3"/>
          <a:srcRect/>
          <a:stretch>
            <a:fillRect/>
          </a:stretch>
        </p:blipFill>
        <p:spPr bwMode="auto">
          <a:xfrm>
            <a:off x="8601075" y="1809432"/>
            <a:ext cx="1753496" cy="1382351"/>
          </a:xfrm>
          <a:prstGeom prst="rect">
            <a:avLst/>
          </a:prstGeom>
          <a:noFill/>
          <a:ln w="9525">
            <a:noFill/>
            <a:miter lim="800000"/>
            <a:headEnd/>
            <a:tailEnd/>
          </a:ln>
        </p:spPr>
      </p:pic>
      <p:pic>
        <p:nvPicPr>
          <p:cNvPr id="40989" name="Google Shape;630;p12">
            <a:extLst>
              <a:ext uri="{FF2B5EF4-FFF2-40B4-BE49-F238E27FC236}">
                <a16:creationId xmlns:a16="http://schemas.microsoft.com/office/drawing/2014/main" xmlns="" id="{E2F811AD-755E-4D58-5FA6-94D970C7C0CF}"/>
              </a:ext>
            </a:extLst>
          </p:cNvPr>
          <p:cNvPicPr preferRelativeResize="0">
            <a:picLocks noChangeAspect="1" noChangeArrowheads="1"/>
          </p:cNvPicPr>
          <p:nvPr/>
        </p:nvPicPr>
        <p:blipFill>
          <a:blip r:embed="rId3"/>
          <a:srcRect/>
          <a:stretch>
            <a:fillRect/>
          </a:stretch>
        </p:blipFill>
        <p:spPr bwMode="auto">
          <a:xfrm>
            <a:off x="6298912" y="1809432"/>
            <a:ext cx="2071687" cy="1382351"/>
          </a:xfrm>
          <a:prstGeom prst="rect">
            <a:avLst/>
          </a:prstGeom>
          <a:noFill/>
          <a:ln w="9525">
            <a:noFill/>
            <a:miter lim="800000"/>
            <a:headEnd/>
            <a:tailEnd/>
          </a:ln>
        </p:spPr>
      </p:pic>
      <p:sp>
        <p:nvSpPr>
          <p:cNvPr id="40990" name="Rectangle 69">
            <a:extLst>
              <a:ext uri="{FF2B5EF4-FFF2-40B4-BE49-F238E27FC236}">
                <a16:creationId xmlns:a16="http://schemas.microsoft.com/office/drawing/2014/main" xmlns="" id="{00A80F83-BD09-B692-4CA9-1F718465922C}"/>
              </a:ext>
            </a:extLst>
          </p:cNvPr>
          <p:cNvSpPr>
            <a:spLocks noChangeArrowheads="1"/>
          </p:cNvSpPr>
          <p:nvPr/>
        </p:nvSpPr>
        <p:spPr bwMode="auto">
          <a:xfrm>
            <a:off x="0" y="1058863"/>
            <a:ext cx="2030413" cy="517525"/>
          </a:xfrm>
          <a:prstGeom prst="rect">
            <a:avLst/>
          </a:prstGeom>
          <a:noFill/>
          <a:ln w="9525">
            <a:noFill/>
            <a:miter lim="800000"/>
            <a:headEnd/>
            <a:tailEnd/>
          </a:ln>
        </p:spPr>
        <p:txBody>
          <a:bodyPr>
            <a:spAutoFit/>
          </a:bodyPr>
          <a:lstStyle/>
          <a:p>
            <a:pPr algn="ctr"/>
            <a:r>
              <a:rPr lang="uk-UA" b="1">
                <a:solidFill>
                  <a:schemeClr val="tx1"/>
                </a:solidFill>
                <a:sym typeface="Calibri" pitchFamily="34" charset="0"/>
              </a:rPr>
              <a:t>Заклад/установа, </a:t>
            </a:r>
          </a:p>
          <a:p>
            <a:pPr algn="ctr"/>
            <a:r>
              <a:rPr lang="uk-UA" b="1">
                <a:solidFill>
                  <a:schemeClr val="tx1"/>
                </a:solidFill>
                <a:sym typeface="Calibri" pitchFamily="34" charset="0"/>
              </a:rPr>
              <a:t>що надає послуги</a:t>
            </a:r>
            <a:endParaRPr lang="ru-RU" b="1">
              <a:solidFill>
                <a:schemeClr val="tx1"/>
              </a:solidFill>
              <a:sym typeface="Calibri" pitchFamily="34" charset="0"/>
            </a:endParaRPr>
          </a:p>
        </p:txBody>
      </p:sp>
      <p:sp>
        <p:nvSpPr>
          <p:cNvPr id="40991" name="Rectangle 70">
            <a:extLst>
              <a:ext uri="{FF2B5EF4-FFF2-40B4-BE49-F238E27FC236}">
                <a16:creationId xmlns:a16="http://schemas.microsoft.com/office/drawing/2014/main" xmlns="" id="{665E3B30-2819-83FF-F9AD-3C6151733F80}"/>
              </a:ext>
            </a:extLst>
          </p:cNvPr>
          <p:cNvSpPr>
            <a:spLocks noChangeArrowheads="1"/>
          </p:cNvSpPr>
          <p:nvPr/>
        </p:nvSpPr>
        <p:spPr bwMode="auto">
          <a:xfrm>
            <a:off x="2447925" y="1184275"/>
            <a:ext cx="3829050" cy="304800"/>
          </a:xfrm>
          <a:prstGeom prst="rect">
            <a:avLst/>
          </a:prstGeom>
          <a:noFill/>
          <a:ln w="9525">
            <a:noFill/>
            <a:miter lim="800000"/>
            <a:headEnd/>
            <a:tailEnd/>
          </a:ln>
        </p:spPr>
        <p:txBody>
          <a:bodyPr>
            <a:spAutoFit/>
          </a:bodyPr>
          <a:lstStyle/>
          <a:p>
            <a:pPr algn="ctr"/>
            <a:r>
              <a:rPr lang="uk-UA" b="1">
                <a:solidFill>
                  <a:schemeClr val="tx1"/>
                </a:solidFill>
                <a:sym typeface="Calibri" pitchFamily="34" charset="0"/>
              </a:rPr>
              <a:t>Види послуг, сервісів</a:t>
            </a:r>
            <a:endParaRPr lang="ru-RU" b="1">
              <a:solidFill>
                <a:schemeClr val="tx1"/>
              </a:solidFill>
              <a:sym typeface="Calibri" pitchFamily="34" charset="0"/>
            </a:endParaRPr>
          </a:p>
        </p:txBody>
      </p:sp>
      <p:sp>
        <p:nvSpPr>
          <p:cNvPr id="40993" name="Rectangle 72">
            <a:extLst>
              <a:ext uri="{FF2B5EF4-FFF2-40B4-BE49-F238E27FC236}">
                <a16:creationId xmlns:a16="http://schemas.microsoft.com/office/drawing/2014/main" xmlns="" id="{CBF26B54-425C-BA86-86A8-88785855578F}"/>
              </a:ext>
            </a:extLst>
          </p:cNvPr>
          <p:cNvSpPr>
            <a:spLocks noChangeArrowheads="1"/>
          </p:cNvSpPr>
          <p:nvPr/>
        </p:nvSpPr>
        <p:spPr bwMode="auto">
          <a:xfrm>
            <a:off x="6318250" y="1146175"/>
            <a:ext cx="1851025" cy="304800"/>
          </a:xfrm>
          <a:prstGeom prst="rect">
            <a:avLst/>
          </a:prstGeom>
          <a:noFill/>
          <a:ln w="9525">
            <a:noFill/>
            <a:miter lim="800000"/>
            <a:headEnd/>
            <a:tailEnd/>
          </a:ln>
        </p:spPr>
        <p:txBody>
          <a:bodyPr>
            <a:spAutoFit/>
          </a:bodyPr>
          <a:lstStyle/>
          <a:p>
            <a:pPr algn="ctr"/>
            <a:r>
              <a:rPr lang="uk-UA" b="1">
                <a:solidFill>
                  <a:schemeClr val="tx1"/>
                </a:solidFill>
                <a:sym typeface="Calibri" pitchFamily="34" charset="0"/>
              </a:rPr>
              <a:t>Адреса/ел.пошта</a:t>
            </a:r>
            <a:endParaRPr lang="ru-RU" b="1">
              <a:solidFill>
                <a:schemeClr val="tx1"/>
              </a:solidFill>
              <a:sym typeface="Calibri" pitchFamily="34" charset="0"/>
            </a:endParaRPr>
          </a:p>
        </p:txBody>
      </p:sp>
      <p:sp>
        <p:nvSpPr>
          <p:cNvPr id="40995" name="Rectangle 74">
            <a:extLst>
              <a:ext uri="{FF2B5EF4-FFF2-40B4-BE49-F238E27FC236}">
                <a16:creationId xmlns:a16="http://schemas.microsoft.com/office/drawing/2014/main" xmlns="" id="{CFB8EFCF-1C8C-15EF-EBF3-CDDAD4AAF25C}"/>
              </a:ext>
            </a:extLst>
          </p:cNvPr>
          <p:cNvSpPr>
            <a:spLocks noChangeArrowheads="1"/>
          </p:cNvSpPr>
          <p:nvPr/>
        </p:nvSpPr>
        <p:spPr bwMode="auto">
          <a:xfrm>
            <a:off x="8510588" y="1171575"/>
            <a:ext cx="1928812" cy="304800"/>
          </a:xfrm>
          <a:prstGeom prst="rect">
            <a:avLst/>
          </a:prstGeom>
          <a:noFill/>
          <a:ln w="9525">
            <a:noFill/>
            <a:miter lim="800000"/>
            <a:headEnd/>
            <a:tailEnd/>
          </a:ln>
        </p:spPr>
        <p:txBody>
          <a:bodyPr>
            <a:spAutoFit/>
          </a:bodyPr>
          <a:lstStyle/>
          <a:p>
            <a:pPr algn="ctr">
              <a:buClr>
                <a:srgbClr val="000000"/>
              </a:buClr>
              <a:buFont typeface="Arial" charset="0"/>
              <a:buNone/>
            </a:pPr>
            <a:r>
              <a:rPr lang="uk-UA" b="1">
                <a:solidFill>
                  <a:schemeClr val="tx1"/>
                </a:solidFill>
                <a:sym typeface="Calibri" pitchFamily="34" charset="0"/>
              </a:rPr>
              <a:t>Телефони</a:t>
            </a:r>
            <a:endParaRPr lang="en-US" b="1">
              <a:solidFill>
                <a:schemeClr val="tx1"/>
              </a:solidFill>
              <a:sym typeface="Calibri" pitchFamily="34" charset="0"/>
            </a:endParaRPr>
          </a:p>
        </p:txBody>
      </p:sp>
      <p:sp>
        <p:nvSpPr>
          <p:cNvPr id="7" name="TextBox 6">
            <a:extLst>
              <a:ext uri="{FF2B5EF4-FFF2-40B4-BE49-F238E27FC236}">
                <a16:creationId xmlns:a16="http://schemas.microsoft.com/office/drawing/2014/main" xmlns="" id="{D92BEC7C-5611-0331-9429-2772454425CB}"/>
              </a:ext>
            </a:extLst>
          </p:cNvPr>
          <p:cNvSpPr txBox="1"/>
          <p:nvPr/>
        </p:nvSpPr>
        <p:spPr>
          <a:xfrm>
            <a:off x="6584533" y="1925327"/>
            <a:ext cx="1578358" cy="1169551"/>
          </a:xfrm>
          <a:prstGeom prst="rect">
            <a:avLst/>
          </a:prstGeom>
          <a:noFill/>
        </p:spPr>
        <p:txBody>
          <a:bodyPr wrap="square">
            <a:spAutoFit/>
          </a:bodyPr>
          <a:lstStyle/>
          <a:p>
            <a:pPr algn="ctr"/>
            <a:r>
              <a:rPr lang="ru-RU" i="0" dirty="0">
                <a:solidFill>
                  <a:srgbClr val="212529"/>
                </a:solidFill>
                <a:effectLst/>
                <a:latin typeface="Times New Roman" panose="02020603050405020304" pitchFamily="18" charset="0"/>
                <a:cs typeface="Times New Roman" panose="02020603050405020304" pitchFamily="18" charset="0"/>
              </a:rPr>
              <a:t>67512, </a:t>
            </a:r>
            <a:r>
              <a:rPr lang="ru-RU" i="0" dirty="0" err="1">
                <a:solidFill>
                  <a:srgbClr val="212529"/>
                </a:solidFill>
                <a:effectLst/>
                <a:latin typeface="Times New Roman" panose="02020603050405020304" pitchFamily="18" charset="0"/>
                <a:cs typeface="Times New Roman" panose="02020603050405020304" pitchFamily="18" charset="0"/>
              </a:rPr>
              <a:t>Україна</a:t>
            </a:r>
            <a:r>
              <a:rPr lang="ru-RU" i="0" dirty="0">
                <a:solidFill>
                  <a:srgbClr val="212529"/>
                </a:solidFill>
                <a:effectLst/>
                <a:latin typeface="Times New Roman" panose="02020603050405020304" pitchFamily="18" charset="0"/>
                <a:cs typeface="Times New Roman" panose="02020603050405020304" pitchFamily="18" charset="0"/>
              </a:rPr>
              <a:t>, </a:t>
            </a:r>
            <a:r>
              <a:rPr lang="ru-RU" i="0" dirty="0" err="1">
                <a:solidFill>
                  <a:srgbClr val="212529"/>
                </a:solidFill>
                <a:effectLst/>
                <a:latin typeface="Times New Roman" panose="02020603050405020304" pitchFamily="18" charset="0"/>
                <a:cs typeface="Times New Roman" panose="02020603050405020304" pitchFamily="18" charset="0"/>
              </a:rPr>
              <a:t>Березівський</a:t>
            </a:r>
            <a:r>
              <a:rPr lang="ru-RU" i="0" dirty="0">
                <a:solidFill>
                  <a:srgbClr val="212529"/>
                </a:solidFill>
                <a:effectLst/>
                <a:latin typeface="Times New Roman" panose="02020603050405020304" pitchFamily="18" charset="0"/>
                <a:cs typeface="Times New Roman" panose="02020603050405020304" pitchFamily="18" charset="0"/>
              </a:rPr>
              <a:t> р-н, </a:t>
            </a:r>
            <a:r>
              <a:rPr lang="ru-RU" i="0" dirty="0" err="1">
                <a:solidFill>
                  <a:srgbClr val="212529"/>
                </a:solidFill>
                <a:effectLst/>
                <a:latin typeface="Times New Roman" panose="02020603050405020304" pitchFamily="18" charset="0"/>
                <a:cs typeface="Times New Roman" panose="02020603050405020304" pitchFamily="18" charset="0"/>
              </a:rPr>
              <a:t>Одеська</a:t>
            </a:r>
            <a:r>
              <a:rPr lang="ru-RU" i="0" dirty="0">
                <a:solidFill>
                  <a:srgbClr val="212529"/>
                </a:solidFill>
                <a:effectLst/>
                <a:latin typeface="Times New Roman" panose="02020603050405020304" pitchFamily="18" charset="0"/>
                <a:cs typeface="Times New Roman" panose="02020603050405020304" pitchFamily="18" charset="0"/>
              </a:rPr>
              <a:t> обл., </a:t>
            </a:r>
            <a:r>
              <a:rPr lang="ru-RU" i="0" dirty="0" err="1">
                <a:solidFill>
                  <a:srgbClr val="212529"/>
                </a:solidFill>
                <a:effectLst/>
                <a:latin typeface="Times New Roman" panose="02020603050405020304" pitchFamily="18" charset="0"/>
                <a:cs typeface="Times New Roman" panose="02020603050405020304" pitchFamily="18" charset="0"/>
              </a:rPr>
              <a:t>селоКурісове</a:t>
            </a:r>
            <a:r>
              <a:rPr lang="ru-RU" i="0" dirty="0">
                <a:solidFill>
                  <a:srgbClr val="212529"/>
                </a:solidFill>
                <a:effectLst/>
                <a:latin typeface="Times New Roman" panose="02020603050405020304" pitchFamily="18" charset="0"/>
                <a:cs typeface="Times New Roman" panose="02020603050405020304" pitchFamily="18" charset="0"/>
              </a:rPr>
              <a:t>, </a:t>
            </a:r>
            <a:r>
              <a:rPr lang="ru-RU" i="0" dirty="0" err="1">
                <a:solidFill>
                  <a:srgbClr val="212529"/>
                </a:solidFill>
                <a:effectLst/>
                <a:latin typeface="Times New Roman" panose="02020603050405020304" pitchFamily="18" charset="0"/>
                <a:cs typeface="Times New Roman" panose="02020603050405020304" pitchFamily="18" charset="0"/>
              </a:rPr>
              <a:t>вул</a:t>
            </a:r>
            <a:r>
              <a:rPr lang="ru-RU" i="0" dirty="0">
                <a:solidFill>
                  <a:srgbClr val="212529"/>
                </a:solidFill>
                <a:effectLst/>
                <a:latin typeface="Times New Roman" panose="02020603050405020304" pitchFamily="18" charset="0"/>
                <a:cs typeface="Times New Roman" panose="02020603050405020304" pitchFamily="18" charset="0"/>
              </a:rPr>
              <a:t>. Янчева О., буд. 39</a:t>
            </a:r>
            <a:endParaRPr lang="x-none"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E994D477-8F07-C605-5231-320ABB47EADB}"/>
              </a:ext>
            </a:extLst>
          </p:cNvPr>
          <p:cNvSpPr txBox="1"/>
          <p:nvPr/>
        </p:nvSpPr>
        <p:spPr>
          <a:xfrm>
            <a:off x="220280" y="1892631"/>
            <a:ext cx="2020888" cy="1384995"/>
          </a:xfrm>
          <a:prstGeom prst="rect">
            <a:avLst/>
          </a:prstGeom>
          <a:noFill/>
        </p:spPr>
        <p:txBody>
          <a:bodyPr wrap="square">
            <a:spAutoFit/>
          </a:bodyPr>
          <a:lstStyle/>
          <a:p>
            <a:pPr algn="ctr"/>
            <a:r>
              <a:rPr lang="ru-RU" sz="1200" b="0" i="0" dirty="0">
                <a:solidFill>
                  <a:srgbClr val="212529"/>
                </a:solidFill>
                <a:effectLst/>
                <a:latin typeface="Times New Roman" panose="02020603050405020304" pitchFamily="18" charset="0"/>
                <a:cs typeface="Times New Roman" panose="02020603050405020304" pitchFamily="18" charset="0"/>
              </a:rPr>
              <a:t>«РЕЛІГІЙНА ГРОМАДА ЄВАНГЕЛЬСЬКИХ ХРИСТИЯН-БАПТИСТІВ ЦЕРКВА «ДІМ МОЛИТВИ» С. КУРІСОВЕ БЕРЕЗІВСЬКОГО РАЙОНУ ОДЕСЬКОЇ ОБЛАСТІ»</a:t>
            </a:r>
            <a:endParaRPr lang="x-none" sz="12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C8377D1E-5EC1-B5D7-AF09-A6C1CA9D26A7}"/>
              </a:ext>
            </a:extLst>
          </p:cNvPr>
          <p:cNvSpPr txBox="1"/>
          <p:nvPr/>
        </p:nvSpPr>
        <p:spPr>
          <a:xfrm>
            <a:off x="131762" y="3574575"/>
            <a:ext cx="2259834" cy="1238801"/>
          </a:xfrm>
          <a:prstGeom prst="rect">
            <a:avLst/>
          </a:prstGeom>
          <a:noFill/>
        </p:spPr>
        <p:txBody>
          <a:bodyPr wrap="square">
            <a:spAutoFit/>
          </a:bodyPr>
          <a:lstStyle/>
          <a:p>
            <a:pPr algn="ctr">
              <a:buNone/>
            </a:pPr>
            <a:r>
              <a:rPr lang="ru-RU" sz="1200" b="0" i="0" dirty="0">
                <a:solidFill>
                  <a:srgbClr val="1F1F1F"/>
                </a:solidFill>
                <a:effectLst/>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a:p>
            <a:pPr algn="ctr" fontAlgn="t">
              <a:lnSpc>
                <a:spcPts val="1500"/>
              </a:lnSpc>
              <a:buNone/>
            </a:pPr>
            <a:r>
              <a:rPr lang="ru-RU" sz="1200" b="0" i="0" dirty="0">
                <a:solidFill>
                  <a:srgbClr val="1F1F1F"/>
                </a:solidFill>
                <a:effectLst/>
                <a:latin typeface="Times New Roman" panose="02020603050405020304" pitchFamily="18" charset="0"/>
                <a:cs typeface="Times New Roman" panose="02020603050405020304" pitchFamily="18" charset="0"/>
              </a:rPr>
              <a:t>РЕЛІГІЙНА ОРГАНІЗАЦІЯ РЕЛІГІЙНА ГРОМАДА - ЦЕРКВА ЄВАНГЕЛЬСЬКИХ ХРИСТИЯН - БАПТИСТІВ СЕЛА СЕРБКИ</a:t>
            </a:r>
          </a:p>
        </p:txBody>
      </p:sp>
      <p:pic>
        <p:nvPicPr>
          <p:cNvPr id="10" name="Google Shape;630;p12">
            <a:extLst>
              <a:ext uri="{FF2B5EF4-FFF2-40B4-BE49-F238E27FC236}">
                <a16:creationId xmlns:a16="http://schemas.microsoft.com/office/drawing/2014/main" xmlns="" id="{12E7B032-90CA-B789-E539-21FC9E8564A3}"/>
              </a:ext>
            </a:extLst>
          </p:cNvPr>
          <p:cNvPicPr preferRelativeResize="0">
            <a:picLocks noChangeAspect="1" noChangeArrowheads="1"/>
          </p:cNvPicPr>
          <p:nvPr/>
        </p:nvPicPr>
        <p:blipFill>
          <a:blip r:embed="rId3"/>
          <a:srcRect/>
          <a:stretch>
            <a:fillRect/>
          </a:stretch>
        </p:blipFill>
        <p:spPr bwMode="auto">
          <a:xfrm>
            <a:off x="2626053" y="3530084"/>
            <a:ext cx="3635047" cy="1374350"/>
          </a:xfrm>
          <a:prstGeom prst="rect">
            <a:avLst/>
          </a:prstGeom>
          <a:noFill/>
          <a:ln w="9525">
            <a:noFill/>
            <a:miter lim="800000"/>
            <a:headEnd/>
            <a:tailEnd/>
          </a:ln>
        </p:spPr>
      </p:pic>
      <p:pic>
        <p:nvPicPr>
          <p:cNvPr id="11" name="Google Shape;630;p12">
            <a:extLst>
              <a:ext uri="{FF2B5EF4-FFF2-40B4-BE49-F238E27FC236}">
                <a16:creationId xmlns:a16="http://schemas.microsoft.com/office/drawing/2014/main" xmlns="" id="{2698C274-1A57-3E47-E1FE-0D241352F971}"/>
              </a:ext>
            </a:extLst>
          </p:cNvPr>
          <p:cNvPicPr preferRelativeResize="0">
            <a:picLocks noChangeAspect="1" noChangeArrowheads="1"/>
          </p:cNvPicPr>
          <p:nvPr/>
        </p:nvPicPr>
        <p:blipFill>
          <a:blip r:embed="rId3"/>
          <a:srcRect/>
          <a:stretch>
            <a:fillRect/>
          </a:stretch>
        </p:blipFill>
        <p:spPr bwMode="auto">
          <a:xfrm>
            <a:off x="6438901" y="3530084"/>
            <a:ext cx="2071687" cy="1362256"/>
          </a:xfrm>
          <a:prstGeom prst="rect">
            <a:avLst/>
          </a:prstGeom>
          <a:noFill/>
          <a:ln w="9525">
            <a:noFill/>
            <a:miter lim="800000"/>
            <a:headEnd/>
            <a:tailEnd/>
          </a:ln>
        </p:spPr>
      </p:pic>
      <p:pic>
        <p:nvPicPr>
          <p:cNvPr id="12" name="Google Shape;630;p12">
            <a:extLst>
              <a:ext uri="{FF2B5EF4-FFF2-40B4-BE49-F238E27FC236}">
                <a16:creationId xmlns:a16="http://schemas.microsoft.com/office/drawing/2014/main" xmlns="" id="{A09E2C8C-9685-5B44-BD8B-D5B212702951}"/>
              </a:ext>
            </a:extLst>
          </p:cNvPr>
          <p:cNvPicPr preferRelativeResize="0">
            <a:picLocks noChangeAspect="1" noChangeArrowheads="1"/>
          </p:cNvPicPr>
          <p:nvPr/>
        </p:nvPicPr>
        <p:blipFill>
          <a:blip r:embed="rId3"/>
          <a:srcRect/>
          <a:stretch>
            <a:fillRect/>
          </a:stretch>
        </p:blipFill>
        <p:spPr bwMode="auto">
          <a:xfrm>
            <a:off x="8685904" y="3541304"/>
            <a:ext cx="1753496" cy="1339814"/>
          </a:xfrm>
          <a:prstGeom prst="rect">
            <a:avLst/>
          </a:prstGeom>
          <a:noFill/>
          <a:ln w="9525">
            <a:noFill/>
            <a:miter lim="800000"/>
            <a:headEnd/>
            <a:tailEnd/>
          </a:ln>
        </p:spPr>
      </p:pic>
      <p:sp>
        <p:nvSpPr>
          <p:cNvPr id="15" name="TextBox 14">
            <a:extLst>
              <a:ext uri="{FF2B5EF4-FFF2-40B4-BE49-F238E27FC236}">
                <a16:creationId xmlns:a16="http://schemas.microsoft.com/office/drawing/2014/main" xmlns="" id="{8E156F46-E0E6-B3DE-2E2D-D56508C2B762}"/>
              </a:ext>
            </a:extLst>
          </p:cNvPr>
          <p:cNvSpPr txBox="1"/>
          <p:nvPr/>
        </p:nvSpPr>
        <p:spPr>
          <a:xfrm>
            <a:off x="6627922" y="3626436"/>
            <a:ext cx="1768366" cy="1169551"/>
          </a:xfrm>
          <a:prstGeom prst="rect">
            <a:avLst/>
          </a:prstGeom>
          <a:noFill/>
        </p:spPr>
        <p:txBody>
          <a:bodyPr wrap="square">
            <a:spAutoFit/>
          </a:bodyPr>
          <a:lstStyle/>
          <a:p>
            <a:pPr algn="ctr"/>
            <a:r>
              <a:rPr lang="ru-RU" dirty="0">
                <a:latin typeface="Times New Roman" panose="02020603050405020304" pitchFamily="18" charset="0"/>
                <a:cs typeface="Times New Roman" panose="02020603050405020304" pitchFamily="18" charset="0"/>
              </a:rPr>
              <a:t>67510, </a:t>
            </a:r>
            <a:r>
              <a:rPr lang="ru-RU" dirty="0" err="1">
                <a:latin typeface="Times New Roman" panose="02020603050405020304" pitchFamily="18" charset="0"/>
                <a:cs typeface="Times New Roman" panose="02020603050405020304" pitchFamily="18" charset="0"/>
              </a:rPr>
              <a:t>Україна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Березівський</a:t>
            </a:r>
            <a:r>
              <a:rPr lang="ru-RU" dirty="0">
                <a:latin typeface="Times New Roman" panose="02020603050405020304" pitchFamily="18" charset="0"/>
                <a:cs typeface="Times New Roman" panose="02020603050405020304" pitchFamily="18" charset="0"/>
              </a:rPr>
              <a:t> р-н, </a:t>
            </a:r>
            <a:r>
              <a:rPr lang="ru-RU" dirty="0" err="1">
                <a:latin typeface="Times New Roman" panose="02020603050405020304" pitchFamily="18" charset="0"/>
                <a:cs typeface="Times New Roman" panose="02020603050405020304" pitchFamily="18" charset="0"/>
              </a:rPr>
              <a:t>Одеська</a:t>
            </a:r>
            <a:r>
              <a:rPr lang="ru-RU" dirty="0">
                <a:latin typeface="Times New Roman" panose="02020603050405020304" pitchFamily="18" charset="0"/>
                <a:cs typeface="Times New Roman" panose="02020603050405020304" pitchFamily="18" charset="0"/>
              </a:rPr>
              <a:t> обл., село Сербка, </a:t>
            </a:r>
            <a:r>
              <a:rPr lang="ru-RU" dirty="0" err="1">
                <a:latin typeface="Times New Roman" panose="02020603050405020304" pitchFamily="18" charset="0"/>
                <a:cs typeface="Times New Roman" panose="02020603050405020304" pitchFamily="18" charset="0"/>
              </a:rPr>
              <a:t>вул</a:t>
            </a:r>
            <a:r>
              <a:rPr lang="ru-RU" dirty="0">
                <a:latin typeface="Times New Roman" panose="02020603050405020304" pitchFamily="18" charset="0"/>
                <a:cs typeface="Times New Roman" panose="02020603050405020304" pitchFamily="18" charset="0"/>
              </a:rPr>
              <a:t>. Садова, буд. 25а</a:t>
            </a:r>
          </a:p>
        </p:txBody>
      </p:sp>
      <p:sp>
        <p:nvSpPr>
          <p:cNvPr id="17" name="TextBox 16">
            <a:extLst>
              <a:ext uri="{FF2B5EF4-FFF2-40B4-BE49-F238E27FC236}">
                <a16:creationId xmlns:a16="http://schemas.microsoft.com/office/drawing/2014/main" xmlns="" id="{BC5A2414-43FA-7D11-C69F-005C4D3D4E53}"/>
              </a:ext>
            </a:extLst>
          </p:cNvPr>
          <p:cNvSpPr txBox="1"/>
          <p:nvPr/>
        </p:nvSpPr>
        <p:spPr>
          <a:xfrm>
            <a:off x="2667793" y="2079560"/>
            <a:ext cx="3389313" cy="738664"/>
          </a:xfrm>
          <a:prstGeom prst="rect">
            <a:avLst/>
          </a:prstGeom>
          <a:noFill/>
        </p:spPr>
        <p:txBody>
          <a:bodyPr wrap="square">
            <a:spAutoFit/>
          </a:bodyPr>
          <a:lstStyle/>
          <a:p>
            <a:pPr algn="ctr"/>
            <a:r>
              <a:rPr lang="ru-RU" dirty="0">
                <a:latin typeface="Times New Roman" panose="02020603050405020304" pitchFamily="18" charset="0"/>
                <a:cs typeface="Times New Roman" panose="02020603050405020304" pitchFamily="18" charset="0"/>
              </a:rPr>
              <a:t>Духовна </a:t>
            </a:r>
            <a:r>
              <a:rPr lang="ru-RU" dirty="0" err="1">
                <a:latin typeface="Times New Roman" panose="02020603050405020304" pitchFamily="18" charset="0"/>
                <a:cs typeface="Times New Roman" panose="02020603050405020304" pitchFamily="18" charset="0"/>
              </a:rPr>
              <a:t>підтримка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Освітні</a:t>
            </a:r>
            <a:r>
              <a:rPr lang="ru-RU" dirty="0">
                <a:latin typeface="Times New Roman" panose="02020603050405020304" pitchFamily="18" charset="0"/>
                <a:cs typeface="Times New Roman" panose="02020603050405020304" pitchFamily="18" charset="0"/>
              </a:rPr>
              <a:t> заходи. </a:t>
            </a:r>
            <a:r>
              <a:rPr lang="ru-RU" dirty="0" err="1">
                <a:latin typeface="Times New Roman" panose="02020603050405020304" pitchFamily="18" charset="0"/>
                <a:cs typeface="Times New Roman" panose="02020603050405020304" pitchFamily="18" charset="0"/>
              </a:rPr>
              <a:t>Соціальна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допомога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Консультації</a:t>
            </a:r>
            <a:r>
              <a:rPr lang="ru-RU" dirty="0">
                <a:latin typeface="Times New Roman" panose="02020603050405020304" pitchFamily="18" charset="0"/>
                <a:cs typeface="Times New Roman" panose="02020603050405020304" pitchFamily="18" charset="0"/>
              </a:rPr>
              <a:t>. Культурно-</a:t>
            </a:r>
            <a:r>
              <a:rPr lang="ru-RU" dirty="0" err="1">
                <a:latin typeface="Times New Roman" panose="02020603050405020304" pitchFamily="18" charset="0"/>
                <a:cs typeface="Times New Roman" panose="02020603050405020304" pitchFamily="18" charset="0"/>
              </a:rPr>
              <a:t>просвітницька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діяльність</a:t>
            </a:r>
            <a:endParaRPr lang="x-none"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1ACDA62B-37E5-5927-237C-9DE89BDB5530}"/>
              </a:ext>
            </a:extLst>
          </p:cNvPr>
          <p:cNvSpPr txBox="1"/>
          <p:nvPr/>
        </p:nvSpPr>
        <p:spPr>
          <a:xfrm>
            <a:off x="2952421" y="3824643"/>
            <a:ext cx="2982310" cy="738664"/>
          </a:xfrm>
          <a:prstGeom prst="rect">
            <a:avLst/>
          </a:prstGeom>
          <a:noFill/>
        </p:spPr>
        <p:txBody>
          <a:bodyPr wrap="square">
            <a:spAutoFit/>
          </a:bodyPr>
          <a:lstStyle/>
          <a:p>
            <a:pPr algn="ctr"/>
            <a:r>
              <a:rPr lang="ru-RU" dirty="0">
                <a:latin typeface="Times New Roman" panose="02020603050405020304" pitchFamily="18" charset="0"/>
                <a:cs typeface="Times New Roman" panose="02020603050405020304" pitchFamily="18" charset="0"/>
              </a:rPr>
              <a:t>Духовна </a:t>
            </a:r>
            <a:r>
              <a:rPr lang="ru-RU" dirty="0" err="1">
                <a:latin typeface="Times New Roman" panose="02020603050405020304" pitchFamily="18" charset="0"/>
                <a:cs typeface="Times New Roman" panose="02020603050405020304" pitchFamily="18" charset="0"/>
              </a:rPr>
              <a:t>підтримка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Освітні</a:t>
            </a:r>
            <a:r>
              <a:rPr lang="ru-RU" dirty="0">
                <a:latin typeface="Times New Roman" panose="02020603050405020304" pitchFamily="18" charset="0"/>
                <a:cs typeface="Times New Roman" panose="02020603050405020304" pitchFamily="18" charset="0"/>
              </a:rPr>
              <a:t> заходи. </a:t>
            </a:r>
            <a:r>
              <a:rPr lang="ru-RU" dirty="0" err="1">
                <a:latin typeface="Times New Roman" panose="02020603050405020304" pitchFamily="18" charset="0"/>
                <a:cs typeface="Times New Roman" panose="02020603050405020304" pitchFamily="18" charset="0"/>
              </a:rPr>
              <a:t>Соціальна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допомога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Консультації</a:t>
            </a:r>
            <a:r>
              <a:rPr lang="ru-RU" dirty="0">
                <a:latin typeface="Times New Roman" panose="02020603050405020304" pitchFamily="18" charset="0"/>
                <a:cs typeface="Times New Roman" panose="02020603050405020304" pitchFamily="18" charset="0"/>
              </a:rPr>
              <a:t>. Культурно-</a:t>
            </a:r>
            <a:r>
              <a:rPr lang="ru-RU" dirty="0" err="1">
                <a:latin typeface="Times New Roman" panose="02020603050405020304" pitchFamily="18" charset="0"/>
                <a:cs typeface="Times New Roman" panose="02020603050405020304" pitchFamily="18" charset="0"/>
              </a:rPr>
              <a:t>просвітницька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діяльність</a:t>
            </a:r>
            <a:endParaRPr lang="x-none" dirty="0">
              <a:latin typeface="Times New Roman" panose="02020603050405020304" pitchFamily="18" charset="0"/>
              <a:cs typeface="Times New Roman" panose="02020603050405020304" pitchFamily="18" charset="0"/>
            </a:endParaRPr>
          </a:p>
        </p:txBody>
      </p:sp>
      <p:pic>
        <p:nvPicPr>
          <p:cNvPr id="21" name="Google Shape;630;p12">
            <a:extLst>
              <a:ext uri="{FF2B5EF4-FFF2-40B4-BE49-F238E27FC236}">
                <a16:creationId xmlns:a16="http://schemas.microsoft.com/office/drawing/2014/main" xmlns="" id="{3E722DB5-02E0-9F97-8956-2DC5D8023C26}"/>
              </a:ext>
            </a:extLst>
          </p:cNvPr>
          <p:cNvPicPr preferRelativeResize="0">
            <a:picLocks noChangeAspect="1" noChangeArrowheads="1"/>
          </p:cNvPicPr>
          <p:nvPr/>
        </p:nvPicPr>
        <p:blipFill>
          <a:blip r:embed="rId3"/>
          <a:srcRect/>
          <a:stretch>
            <a:fillRect/>
          </a:stretch>
        </p:blipFill>
        <p:spPr bwMode="auto">
          <a:xfrm>
            <a:off x="193671" y="5235476"/>
            <a:ext cx="2197925" cy="1374350"/>
          </a:xfrm>
          <a:prstGeom prst="rect">
            <a:avLst/>
          </a:prstGeom>
          <a:noFill/>
          <a:ln w="9525">
            <a:noFill/>
            <a:miter lim="800000"/>
            <a:headEnd/>
            <a:tailEnd/>
          </a:ln>
        </p:spPr>
      </p:pic>
      <p:pic>
        <p:nvPicPr>
          <p:cNvPr id="22" name="Google Shape;630;p12">
            <a:extLst>
              <a:ext uri="{FF2B5EF4-FFF2-40B4-BE49-F238E27FC236}">
                <a16:creationId xmlns:a16="http://schemas.microsoft.com/office/drawing/2014/main" xmlns="" id="{C771527E-3253-A624-436A-F4AB2639A2DB}"/>
              </a:ext>
            </a:extLst>
          </p:cNvPr>
          <p:cNvPicPr preferRelativeResize="0">
            <a:picLocks noChangeAspect="1" noChangeArrowheads="1"/>
          </p:cNvPicPr>
          <p:nvPr/>
        </p:nvPicPr>
        <p:blipFill>
          <a:blip r:embed="rId3"/>
          <a:srcRect/>
          <a:stretch>
            <a:fillRect/>
          </a:stretch>
        </p:blipFill>
        <p:spPr bwMode="auto">
          <a:xfrm>
            <a:off x="2717964" y="5261809"/>
            <a:ext cx="3635047" cy="1374350"/>
          </a:xfrm>
          <a:prstGeom prst="rect">
            <a:avLst/>
          </a:prstGeom>
          <a:noFill/>
          <a:ln w="9525">
            <a:noFill/>
            <a:miter lim="800000"/>
            <a:headEnd/>
            <a:tailEnd/>
          </a:ln>
        </p:spPr>
      </p:pic>
      <p:pic>
        <p:nvPicPr>
          <p:cNvPr id="23" name="Google Shape;630;p12">
            <a:extLst>
              <a:ext uri="{FF2B5EF4-FFF2-40B4-BE49-F238E27FC236}">
                <a16:creationId xmlns:a16="http://schemas.microsoft.com/office/drawing/2014/main" xmlns="" id="{2CCA8C7A-3860-164D-869C-0A44936895FE}"/>
              </a:ext>
            </a:extLst>
          </p:cNvPr>
          <p:cNvPicPr preferRelativeResize="0">
            <a:picLocks noChangeAspect="1" noChangeArrowheads="1"/>
          </p:cNvPicPr>
          <p:nvPr/>
        </p:nvPicPr>
        <p:blipFill>
          <a:blip r:embed="rId3"/>
          <a:srcRect/>
          <a:stretch>
            <a:fillRect/>
          </a:stretch>
        </p:blipFill>
        <p:spPr bwMode="auto">
          <a:xfrm>
            <a:off x="6544441" y="5248955"/>
            <a:ext cx="2071687" cy="1362256"/>
          </a:xfrm>
          <a:prstGeom prst="rect">
            <a:avLst/>
          </a:prstGeom>
          <a:noFill/>
          <a:ln w="9525">
            <a:noFill/>
            <a:miter lim="800000"/>
            <a:headEnd/>
            <a:tailEnd/>
          </a:ln>
        </p:spPr>
      </p:pic>
      <p:pic>
        <p:nvPicPr>
          <p:cNvPr id="24" name="Google Shape;630;p12">
            <a:extLst>
              <a:ext uri="{FF2B5EF4-FFF2-40B4-BE49-F238E27FC236}">
                <a16:creationId xmlns:a16="http://schemas.microsoft.com/office/drawing/2014/main" xmlns="" id="{04C5551F-9C8F-8EB2-43C6-B65214A3A792}"/>
              </a:ext>
            </a:extLst>
          </p:cNvPr>
          <p:cNvPicPr preferRelativeResize="0">
            <a:picLocks noChangeAspect="1" noChangeArrowheads="1"/>
          </p:cNvPicPr>
          <p:nvPr/>
        </p:nvPicPr>
        <p:blipFill>
          <a:blip r:embed="rId3"/>
          <a:srcRect/>
          <a:stretch>
            <a:fillRect/>
          </a:stretch>
        </p:blipFill>
        <p:spPr bwMode="auto">
          <a:xfrm>
            <a:off x="8741867" y="5279077"/>
            <a:ext cx="1641570" cy="1339814"/>
          </a:xfrm>
          <a:prstGeom prst="rect">
            <a:avLst/>
          </a:prstGeom>
          <a:noFill/>
          <a:ln w="9525">
            <a:noFill/>
            <a:miter lim="800000"/>
            <a:headEnd/>
            <a:tailEnd/>
          </a:ln>
        </p:spPr>
      </p:pic>
      <p:sp>
        <p:nvSpPr>
          <p:cNvPr id="26" name="TextBox 25">
            <a:extLst>
              <a:ext uri="{FF2B5EF4-FFF2-40B4-BE49-F238E27FC236}">
                <a16:creationId xmlns:a16="http://schemas.microsoft.com/office/drawing/2014/main" xmlns="" id="{58C7E773-923F-5C92-21FB-73738827026A}"/>
              </a:ext>
            </a:extLst>
          </p:cNvPr>
          <p:cNvSpPr txBox="1"/>
          <p:nvPr/>
        </p:nvSpPr>
        <p:spPr>
          <a:xfrm>
            <a:off x="8844455" y="2277351"/>
            <a:ext cx="1510116" cy="307777"/>
          </a:xfrm>
          <a:prstGeom prst="rect">
            <a:avLst/>
          </a:prstGeom>
          <a:noFill/>
        </p:spPr>
        <p:txBody>
          <a:bodyPr wrap="square">
            <a:spAutoFit/>
          </a:bodyPr>
          <a:lstStyle/>
          <a:p>
            <a:r>
              <a:rPr lang="x-none" dirty="0">
                <a:latin typeface="Times New Roman" pitchFamily="18" charset="0"/>
                <a:cs typeface="Times New Roman" pitchFamily="18" charset="0"/>
              </a:rPr>
              <a:t>+</a:t>
            </a:r>
            <a:r>
              <a:rPr lang="uk-UA" dirty="0">
                <a:latin typeface="Times New Roman" pitchFamily="18" charset="0"/>
                <a:cs typeface="Times New Roman" pitchFamily="18" charset="0"/>
              </a:rPr>
              <a:t>380975009639</a:t>
            </a:r>
            <a:endParaRPr lang="x-none" dirty="0">
              <a:latin typeface="Times New Roman" pitchFamily="18" charset="0"/>
              <a:cs typeface="Times New Roman" pitchFamily="18" charset="0"/>
            </a:endParaRPr>
          </a:p>
        </p:txBody>
      </p:sp>
      <p:sp>
        <p:nvSpPr>
          <p:cNvPr id="28" name="TextBox 27">
            <a:extLst>
              <a:ext uri="{FF2B5EF4-FFF2-40B4-BE49-F238E27FC236}">
                <a16:creationId xmlns:a16="http://schemas.microsoft.com/office/drawing/2014/main" xmlns="" id="{C9B3A1C1-773C-94F5-E433-E663B2797B27}"/>
              </a:ext>
            </a:extLst>
          </p:cNvPr>
          <p:cNvSpPr txBox="1"/>
          <p:nvPr/>
        </p:nvSpPr>
        <p:spPr>
          <a:xfrm>
            <a:off x="8844455" y="3994070"/>
            <a:ext cx="1594945" cy="307777"/>
          </a:xfrm>
          <a:prstGeom prst="rect">
            <a:avLst/>
          </a:prstGeom>
          <a:noFill/>
        </p:spPr>
        <p:txBody>
          <a:bodyPr wrap="square">
            <a:spAutoFit/>
          </a:bodyPr>
          <a:lstStyle/>
          <a:p>
            <a:r>
              <a:rPr lang="uk-UA" dirty="0">
                <a:latin typeface="Times New Roman" pitchFamily="18" charset="0"/>
                <a:cs typeface="Times New Roman" pitchFamily="18" charset="0"/>
              </a:rPr>
              <a:t>+380679645477</a:t>
            </a:r>
            <a:endParaRPr lang="x-none" dirty="0">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xmlns="" id="{F7702973-595A-BB39-C0B7-AC102B0FE0DB}"/>
              </a:ext>
            </a:extLst>
          </p:cNvPr>
          <p:cNvSpPr txBox="1"/>
          <p:nvPr/>
        </p:nvSpPr>
        <p:spPr>
          <a:xfrm>
            <a:off x="8844455" y="5776194"/>
            <a:ext cx="1671145" cy="307777"/>
          </a:xfrm>
          <a:prstGeom prst="rect">
            <a:avLst/>
          </a:prstGeom>
          <a:noFill/>
        </p:spPr>
        <p:txBody>
          <a:bodyPr wrap="square">
            <a:spAutoFit/>
          </a:bodyPr>
          <a:lstStyle/>
          <a:p>
            <a:r>
              <a:rPr lang="x-none" dirty="0">
                <a:latin typeface="Times New Roman" pitchFamily="18" charset="0"/>
                <a:cs typeface="Times New Roman" pitchFamily="18" charset="0"/>
              </a:rPr>
              <a:t>+</a:t>
            </a:r>
            <a:r>
              <a:rPr lang="uk-UA" dirty="0">
                <a:latin typeface="Times New Roman" pitchFamily="18" charset="0"/>
                <a:cs typeface="Times New Roman" pitchFamily="18" charset="0"/>
              </a:rPr>
              <a:t>380964928545</a:t>
            </a:r>
            <a:endParaRPr lang="x-none" dirty="0">
              <a:latin typeface="Times New Roman" pitchFamily="18" charset="0"/>
              <a:cs typeface="Times New Roman" pitchFamily="18" charset="0"/>
            </a:endParaRPr>
          </a:p>
        </p:txBody>
      </p:sp>
      <p:sp>
        <p:nvSpPr>
          <p:cNvPr id="32" name="TextBox 31">
            <a:extLst>
              <a:ext uri="{FF2B5EF4-FFF2-40B4-BE49-F238E27FC236}">
                <a16:creationId xmlns:a16="http://schemas.microsoft.com/office/drawing/2014/main" xmlns="" id="{CF730E82-A553-8D40-5563-5F7557649BCB}"/>
              </a:ext>
            </a:extLst>
          </p:cNvPr>
          <p:cNvSpPr txBox="1"/>
          <p:nvPr/>
        </p:nvSpPr>
        <p:spPr>
          <a:xfrm>
            <a:off x="6478750" y="5403830"/>
            <a:ext cx="2259834" cy="954107"/>
          </a:xfrm>
          <a:prstGeom prst="rect">
            <a:avLst/>
          </a:prstGeom>
          <a:noFill/>
        </p:spPr>
        <p:txBody>
          <a:bodyPr wrap="square">
            <a:spAutoFit/>
          </a:bodyPr>
          <a:lstStyle/>
          <a:p>
            <a:pPr algn="ctr"/>
            <a:r>
              <a:rPr lang="ru-RU" i="0" dirty="0">
                <a:solidFill>
                  <a:srgbClr val="212529"/>
                </a:solidFill>
                <a:effectLst/>
                <a:latin typeface="Times New Roman" panose="02020603050405020304" pitchFamily="18" charset="0"/>
                <a:cs typeface="Times New Roman" panose="02020603050405020304" pitchFamily="18" charset="0"/>
              </a:rPr>
              <a:t>67512, </a:t>
            </a:r>
            <a:r>
              <a:rPr lang="ru-RU" i="0" dirty="0" err="1">
                <a:solidFill>
                  <a:srgbClr val="212529"/>
                </a:solidFill>
                <a:effectLst/>
                <a:latin typeface="Times New Roman" panose="02020603050405020304" pitchFamily="18" charset="0"/>
                <a:cs typeface="Times New Roman" panose="02020603050405020304" pitchFamily="18" charset="0"/>
              </a:rPr>
              <a:t>Україна</a:t>
            </a:r>
            <a:r>
              <a:rPr lang="ru-RU" i="0" dirty="0">
                <a:solidFill>
                  <a:srgbClr val="212529"/>
                </a:solidFill>
                <a:effectLst/>
                <a:latin typeface="Times New Roman" panose="02020603050405020304" pitchFamily="18" charset="0"/>
                <a:cs typeface="Times New Roman" panose="02020603050405020304" pitchFamily="18" charset="0"/>
              </a:rPr>
              <a:t>, </a:t>
            </a:r>
            <a:r>
              <a:rPr lang="ru-RU" i="0" dirty="0" err="1">
                <a:solidFill>
                  <a:srgbClr val="212529"/>
                </a:solidFill>
                <a:effectLst/>
                <a:latin typeface="Times New Roman" panose="02020603050405020304" pitchFamily="18" charset="0"/>
                <a:cs typeface="Times New Roman" panose="02020603050405020304" pitchFamily="18" charset="0"/>
              </a:rPr>
              <a:t>Березівський</a:t>
            </a:r>
            <a:r>
              <a:rPr lang="ru-RU" i="0" dirty="0">
                <a:solidFill>
                  <a:srgbClr val="212529"/>
                </a:solidFill>
                <a:effectLst/>
                <a:latin typeface="Times New Roman" panose="02020603050405020304" pitchFamily="18" charset="0"/>
                <a:cs typeface="Times New Roman" panose="02020603050405020304" pitchFamily="18" charset="0"/>
              </a:rPr>
              <a:t> р-н, </a:t>
            </a:r>
            <a:r>
              <a:rPr lang="ru-RU" i="0" dirty="0" err="1">
                <a:solidFill>
                  <a:srgbClr val="212529"/>
                </a:solidFill>
                <a:effectLst/>
                <a:latin typeface="Times New Roman" panose="02020603050405020304" pitchFamily="18" charset="0"/>
                <a:cs typeface="Times New Roman" panose="02020603050405020304" pitchFamily="18" charset="0"/>
              </a:rPr>
              <a:t>Одеська</a:t>
            </a:r>
            <a:r>
              <a:rPr lang="ru-RU" i="0" dirty="0">
                <a:solidFill>
                  <a:srgbClr val="212529"/>
                </a:solidFill>
                <a:effectLst/>
                <a:latin typeface="Times New Roman" panose="02020603050405020304" pitchFamily="18" charset="0"/>
                <a:cs typeface="Times New Roman" panose="02020603050405020304" pitchFamily="18" charset="0"/>
              </a:rPr>
              <a:t> обл., </a:t>
            </a:r>
            <a:r>
              <a:rPr lang="ru-RU" i="0" dirty="0" err="1">
                <a:solidFill>
                  <a:srgbClr val="212529"/>
                </a:solidFill>
                <a:effectLst/>
                <a:latin typeface="Times New Roman" panose="02020603050405020304" pitchFamily="18" charset="0"/>
                <a:cs typeface="Times New Roman" panose="02020603050405020304" pitchFamily="18" charset="0"/>
              </a:rPr>
              <a:t>селоКурісове</a:t>
            </a:r>
            <a:r>
              <a:rPr lang="ru-RU" i="0" dirty="0">
                <a:solidFill>
                  <a:srgbClr val="212529"/>
                </a:solidFill>
                <a:effectLst/>
                <a:latin typeface="Times New Roman" panose="02020603050405020304" pitchFamily="18" charset="0"/>
                <a:cs typeface="Times New Roman" panose="02020603050405020304" pitchFamily="18" charset="0"/>
              </a:rPr>
              <a:t>, </a:t>
            </a:r>
            <a:r>
              <a:rPr lang="ru-RU" i="0" dirty="0" err="1">
                <a:solidFill>
                  <a:srgbClr val="212529"/>
                </a:solidFill>
                <a:effectLst/>
                <a:latin typeface="Times New Roman" panose="02020603050405020304" pitchFamily="18" charset="0"/>
                <a:cs typeface="Times New Roman" panose="02020603050405020304" pitchFamily="18" charset="0"/>
              </a:rPr>
              <a:t>вул</a:t>
            </a:r>
            <a:r>
              <a:rPr lang="ru-RU" i="0" dirty="0">
                <a:solidFill>
                  <a:srgbClr val="212529"/>
                </a:solidFill>
                <a:effectLst/>
                <a:latin typeface="Times New Roman" panose="02020603050405020304" pitchFamily="18" charset="0"/>
                <a:cs typeface="Times New Roman" panose="02020603050405020304" pitchFamily="18" charset="0"/>
              </a:rPr>
              <a:t>. </a:t>
            </a:r>
            <a:r>
              <a:rPr lang="ru-RU" i="0" dirty="0" err="1">
                <a:solidFill>
                  <a:srgbClr val="212529"/>
                </a:solidFill>
                <a:effectLst/>
                <a:latin typeface="Times New Roman" panose="02020603050405020304" pitchFamily="18" charset="0"/>
                <a:cs typeface="Times New Roman" panose="02020603050405020304" pitchFamily="18" charset="0"/>
              </a:rPr>
              <a:t>Лісова</a:t>
            </a:r>
            <a:r>
              <a:rPr lang="ru-RU" i="0" dirty="0">
                <a:solidFill>
                  <a:srgbClr val="212529"/>
                </a:solidFill>
                <a:effectLst/>
                <a:latin typeface="Times New Roman" panose="02020603050405020304" pitchFamily="18" charset="0"/>
                <a:cs typeface="Times New Roman" panose="02020603050405020304" pitchFamily="18" charset="0"/>
              </a:rPr>
              <a:t>, буд. 21</a:t>
            </a:r>
            <a:endParaRPr lang="x-none"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DEC792C4-4B29-659B-A08C-8415FC14AE3C}"/>
              </a:ext>
            </a:extLst>
          </p:cNvPr>
          <p:cNvSpPr txBox="1"/>
          <p:nvPr/>
        </p:nvSpPr>
        <p:spPr>
          <a:xfrm>
            <a:off x="2948677" y="5466988"/>
            <a:ext cx="2907301" cy="954107"/>
          </a:xfrm>
          <a:prstGeom prst="rect">
            <a:avLst/>
          </a:prstGeom>
          <a:noFill/>
        </p:spPr>
        <p:txBody>
          <a:bodyPr wrap="square">
            <a:spAutoFit/>
          </a:bodyPr>
          <a:lstStyle/>
          <a:p>
            <a:pPr algn="ctr"/>
            <a:r>
              <a:rPr lang="ru-RU" dirty="0">
                <a:latin typeface="Times New Roman" panose="02020603050405020304" pitchFamily="18" charset="0"/>
                <a:cs typeface="Times New Roman" panose="02020603050405020304" pitchFamily="18" charset="0"/>
              </a:rPr>
              <a:t>Духовна </a:t>
            </a:r>
            <a:r>
              <a:rPr lang="ru-RU" dirty="0" err="1">
                <a:latin typeface="Times New Roman" panose="02020603050405020304" pitchFamily="18" charset="0"/>
                <a:cs typeface="Times New Roman" panose="02020603050405020304" pitchFamily="18" charset="0"/>
              </a:rPr>
              <a:t>підтримка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Освітні</a:t>
            </a:r>
            <a:r>
              <a:rPr lang="ru-RU" dirty="0">
                <a:latin typeface="Times New Roman" panose="02020603050405020304" pitchFamily="18" charset="0"/>
                <a:cs typeface="Times New Roman" panose="02020603050405020304" pitchFamily="18" charset="0"/>
              </a:rPr>
              <a:t> заходи. </a:t>
            </a:r>
            <a:r>
              <a:rPr lang="ru-RU" dirty="0" err="1">
                <a:latin typeface="Times New Roman" panose="02020603050405020304" pitchFamily="18" charset="0"/>
                <a:cs typeface="Times New Roman" panose="02020603050405020304" pitchFamily="18" charset="0"/>
              </a:rPr>
              <a:t>Соціальна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допомога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Консультації</a:t>
            </a:r>
            <a:r>
              <a:rPr lang="ru-RU" dirty="0">
                <a:latin typeface="Times New Roman" panose="02020603050405020304" pitchFamily="18" charset="0"/>
                <a:cs typeface="Times New Roman" panose="02020603050405020304" pitchFamily="18" charset="0"/>
              </a:rPr>
              <a:t>. Культурно-</a:t>
            </a:r>
            <a:r>
              <a:rPr lang="ru-RU" dirty="0" err="1">
                <a:latin typeface="Times New Roman" panose="02020603050405020304" pitchFamily="18" charset="0"/>
                <a:cs typeface="Times New Roman" panose="02020603050405020304" pitchFamily="18" charset="0"/>
              </a:rPr>
              <a:t>просвітницька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діяльність</a:t>
            </a:r>
            <a:endParaRPr lang="x-none"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D64F18B6-07D8-ADA0-8137-63855E9E238A}"/>
              </a:ext>
            </a:extLst>
          </p:cNvPr>
          <p:cNvSpPr txBox="1"/>
          <p:nvPr/>
        </p:nvSpPr>
        <p:spPr>
          <a:xfrm>
            <a:off x="213578" y="5343876"/>
            <a:ext cx="2158110" cy="1200329"/>
          </a:xfrm>
          <a:prstGeom prst="rect">
            <a:avLst/>
          </a:prstGeom>
          <a:noFill/>
        </p:spPr>
        <p:txBody>
          <a:bodyPr wrap="square">
            <a:spAutoFit/>
          </a:bodyPr>
          <a:lstStyle/>
          <a:p>
            <a:pPr algn="ctr"/>
            <a:r>
              <a:rPr lang="ru-RU" sz="1200" dirty="0">
                <a:latin typeface="Times New Roman" panose="02020603050405020304" pitchFamily="18" charset="0"/>
                <a:cs typeface="Times New Roman" panose="02020603050405020304" pitchFamily="18" charset="0"/>
              </a:rPr>
              <a:t>РЕЛІГІЙНА ОРГАНІЗАЦІЯ "РЕЛІГІЙНА ГРОМАДА ПОМІСНОЇ ЦЕРКВИ ХРИСТИЯН ВІРИ ЄВАНГЕЛЬСЬКОЇ "БЛАГАЯ ВІСТЬ"</a:t>
            </a:r>
            <a:endParaRPr lang="x-none"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440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EB04D54-9564-8B09-A19F-E12F763B457F}"/>
            </a:ext>
          </a:extLst>
        </p:cNvPr>
        <p:cNvGrpSpPr/>
        <p:nvPr/>
      </p:nvGrpSpPr>
      <p:grpSpPr>
        <a:xfrm>
          <a:off x="0" y="0"/>
          <a:ext cx="0" cy="0"/>
          <a:chOff x="0" y="0"/>
          <a:chExt cx="0" cy="0"/>
        </a:xfrm>
      </p:grpSpPr>
      <p:pic>
        <p:nvPicPr>
          <p:cNvPr id="40961" name="Google Shape;833;p15">
            <a:extLst>
              <a:ext uri="{FF2B5EF4-FFF2-40B4-BE49-F238E27FC236}">
                <a16:creationId xmlns:a16="http://schemas.microsoft.com/office/drawing/2014/main" xmlns="" id="{DF638F8E-038B-A1CF-7282-33EA21085F44}"/>
              </a:ext>
            </a:extLst>
          </p:cNvPr>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40962" name="Google Shape;834;p15">
            <a:extLst>
              <a:ext uri="{FF2B5EF4-FFF2-40B4-BE49-F238E27FC236}">
                <a16:creationId xmlns:a16="http://schemas.microsoft.com/office/drawing/2014/main" xmlns="" id="{393611B8-CF61-8B0D-FC3B-D8BE428B9CD2}"/>
              </a:ext>
            </a:extLst>
          </p:cNvPr>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40964" name="Google Shape;846;p15">
            <a:extLst>
              <a:ext uri="{FF2B5EF4-FFF2-40B4-BE49-F238E27FC236}">
                <a16:creationId xmlns:a16="http://schemas.microsoft.com/office/drawing/2014/main" xmlns="" id="{634ED030-DE95-A120-B431-067967818F9D}"/>
              </a:ext>
            </a:extLst>
          </p:cNvPr>
          <p:cNvPicPr preferRelativeResize="0">
            <a:picLocks noChangeAspect="1" noChangeArrowheads="1"/>
          </p:cNvPicPr>
          <p:nvPr/>
        </p:nvPicPr>
        <p:blipFill>
          <a:blip r:embed="rId4"/>
          <a:srcRect/>
          <a:stretch>
            <a:fillRect/>
          </a:stretch>
        </p:blipFill>
        <p:spPr bwMode="auto">
          <a:xfrm>
            <a:off x="8877300" y="4787618"/>
            <a:ext cx="1544639" cy="1557529"/>
          </a:xfrm>
          <a:prstGeom prst="rect">
            <a:avLst/>
          </a:prstGeom>
          <a:noFill/>
          <a:ln w="9525">
            <a:noFill/>
            <a:miter lim="800000"/>
            <a:headEnd/>
            <a:tailEnd/>
          </a:ln>
        </p:spPr>
      </p:pic>
      <p:pic>
        <p:nvPicPr>
          <p:cNvPr id="40965" name="Google Shape;847;p15">
            <a:extLst>
              <a:ext uri="{FF2B5EF4-FFF2-40B4-BE49-F238E27FC236}">
                <a16:creationId xmlns:a16="http://schemas.microsoft.com/office/drawing/2014/main" xmlns="" id="{71A86E69-8AC1-9A91-BD57-A36C2039C0A4}"/>
              </a:ext>
            </a:extLst>
          </p:cNvPr>
          <p:cNvPicPr preferRelativeResize="0">
            <a:picLocks noChangeAspect="1" noChangeArrowheads="1"/>
          </p:cNvPicPr>
          <p:nvPr/>
        </p:nvPicPr>
        <p:blipFill>
          <a:blip r:embed="rId4"/>
          <a:srcRect/>
          <a:stretch>
            <a:fillRect/>
          </a:stretch>
        </p:blipFill>
        <p:spPr bwMode="auto">
          <a:xfrm>
            <a:off x="6833394" y="4787618"/>
            <a:ext cx="1968500" cy="1557529"/>
          </a:xfrm>
          <a:prstGeom prst="rect">
            <a:avLst/>
          </a:prstGeom>
          <a:noFill/>
          <a:ln w="9525">
            <a:noFill/>
            <a:miter lim="800000"/>
            <a:headEnd/>
            <a:tailEnd/>
          </a:ln>
        </p:spPr>
      </p:pic>
      <p:pic>
        <p:nvPicPr>
          <p:cNvPr id="40966" name="Google Shape;848;p15">
            <a:extLst>
              <a:ext uri="{FF2B5EF4-FFF2-40B4-BE49-F238E27FC236}">
                <a16:creationId xmlns:a16="http://schemas.microsoft.com/office/drawing/2014/main" xmlns="" id="{6CB01F84-F58C-EA11-E81F-230975AC3E55}"/>
              </a:ext>
            </a:extLst>
          </p:cNvPr>
          <p:cNvPicPr preferRelativeResize="0">
            <a:picLocks noChangeAspect="1" noChangeArrowheads="1"/>
          </p:cNvPicPr>
          <p:nvPr/>
        </p:nvPicPr>
        <p:blipFill>
          <a:blip r:embed="rId5"/>
          <a:srcRect/>
          <a:stretch>
            <a:fillRect/>
          </a:stretch>
        </p:blipFill>
        <p:spPr bwMode="auto">
          <a:xfrm>
            <a:off x="2080815" y="4819650"/>
            <a:ext cx="4668442" cy="1557530"/>
          </a:xfrm>
          <a:prstGeom prst="rect">
            <a:avLst/>
          </a:prstGeom>
          <a:noFill/>
          <a:ln w="9525">
            <a:noFill/>
            <a:miter lim="800000"/>
            <a:headEnd/>
            <a:tailEnd/>
          </a:ln>
        </p:spPr>
      </p:pic>
      <p:pic>
        <p:nvPicPr>
          <p:cNvPr id="40967" name="Google Shape;845;p15">
            <a:extLst>
              <a:ext uri="{FF2B5EF4-FFF2-40B4-BE49-F238E27FC236}">
                <a16:creationId xmlns:a16="http://schemas.microsoft.com/office/drawing/2014/main" xmlns="" id="{925EE764-CFC7-FE9D-ECCB-6639E00C4A04}"/>
              </a:ext>
            </a:extLst>
          </p:cNvPr>
          <p:cNvPicPr preferRelativeResize="0">
            <a:picLocks noChangeAspect="1" noChangeArrowheads="1"/>
          </p:cNvPicPr>
          <p:nvPr/>
        </p:nvPicPr>
        <p:blipFill>
          <a:blip r:embed="rId4"/>
          <a:srcRect/>
          <a:stretch>
            <a:fillRect/>
          </a:stretch>
        </p:blipFill>
        <p:spPr bwMode="auto">
          <a:xfrm>
            <a:off x="59530" y="4819651"/>
            <a:ext cx="1908175" cy="1557530"/>
          </a:xfrm>
          <a:prstGeom prst="rect">
            <a:avLst/>
          </a:prstGeom>
          <a:noFill/>
          <a:ln w="9525">
            <a:noFill/>
            <a:miter lim="800000"/>
            <a:headEnd/>
            <a:tailEnd/>
          </a:ln>
        </p:spPr>
      </p:pic>
      <p:pic>
        <p:nvPicPr>
          <p:cNvPr id="40968" name="Google Shape;845;p15">
            <a:extLst>
              <a:ext uri="{FF2B5EF4-FFF2-40B4-BE49-F238E27FC236}">
                <a16:creationId xmlns:a16="http://schemas.microsoft.com/office/drawing/2014/main" xmlns="" id="{56C164B9-30A8-D834-CD93-5AA1B0E70CC1}"/>
              </a:ext>
            </a:extLst>
          </p:cNvPr>
          <p:cNvPicPr preferRelativeResize="0">
            <a:picLocks noChangeAspect="1" noChangeArrowheads="1"/>
          </p:cNvPicPr>
          <p:nvPr/>
        </p:nvPicPr>
        <p:blipFill>
          <a:blip r:embed="rId4"/>
          <a:srcRect/>
          <a:stretch>
            <a:fillRect/>
          </a:stretch>
        </p:blipFill>
        <p:spPr bwMode="auto">
          <a:xfrm>
            <a:off x="28574" y="1767134"/>
            <a:ext cx="1895475" cy="1223716"/>
          </a:xfrm>
          <a:prstGeom prst="rect">
            <a:avLst/>
          </a:prstGeom>
          <a:noFill/>
          <a:ln w="9525">
            <a:noFill/>
            <a:miter lim="800000"/>
            <a:headEnd/>
            <a:tailEnd/>
          </a:ln>
        </p:spPr>
      </p:pic>
      <p:pic>
        <p:nvPicPr>
          <p:cNvPr id="40969" name="Google Shape;845;p15">
            <a:extLst>
              <a:ext uri="{FF2B5EF4-FFF2-40B4-BE49-F238E27FC236}">
                <a16:creationId xmlns:a16="http://schemas.microsoft.com/office/drawing/2014/main" xmlns="" id="{A477584F-71B8-1AF6-644D-E03FDAAE301A}"/>
              </a:ext>
            </a:extLst>
          </p:cNvPr>
          <p:cNvPicPr preferRelativeResize="0">
            <a:picLocks noChangeAspect="1" noChangeArrowheads="1"/>
          </p:cNvPicPr>
          <p:nvPr/>
        </p:nvPicPr>
        <p:blipFill>
          <a:blip r:embed="rId4"/>
          <a:srcRect/>
          <a:stretch>
            <a:fillRect/>
          </a:stretch>
        </p:blipFill>
        <p:spPr bwMode="auto">
          <a:xfrm>
            <a:off x="6487317" y="1808163"/>
            <a:ext cx="2058988" cy="1182687"/>
          </a:xfrm>
          <a:prstGeom prst="rect">
            <a:avLst/>
          </a:prstGeom>
          <a:noFill/>
          <a:ln w="9525">
            <a:noFill/>
            <a:miter lim="800000"/>
            <a:headEnd/>
            <a:tailEnd/>
          </a:ln>
        </p:spPr>
      </p:pic>
      <p:pic>
        <p:nvPicPr>
          <p:cNvPr id="40970" name="Google Shape;845;p15">
            <a:extLst>
              <a:ext uri="{FF2B5EF4-FFF2-40B4-BE49-F238E27FC236}">
                <a16:creationId xmlns:a16="http://schemas.microsoft.com/office/drawing/2014/main" xmlns="" id="{E14D5147-E687-9B64-6203-A2E13791182E}"/>
              </a:ext>
            </a:extLst>
          </p:cNvPr>
          <p:cNvPicPr preferRelativeResize="0">
            <a:picLocks noChangeAspect="1" noChangeArrowheads="1"/>
          </p:cNvPicPr>
          <p:nvPr/>
        </p:nvPicPr>
        <p:blipFill>
          <a:blip r:embed="rId4"/>
          <a:srcRect/>
          <a:stretch>
            <a:fillRect/>
          </a:stretch>
        </p:blipFill>
        <p:spPr bwMode="auto">
          <a:xfrm>
            <a:off x="8582025" y="1813308"/>
            <a:ext cx="1857375" cy="1188107"/>
          </a:xfrm>
          <a:prstGeom prst="rect">
            <a:avLst/>
          </a:prstGeom>
          <a:noFill/>
          <a:ln w="9525">
            <a:noFill/>
            <a:miter lim="800000"/>
            <a:headEnd/>
            <a:tailEnd/>
          </a:ln>
        </p:spPr>
      </p:pic>
      <p:pic>
        <p:nvPicPr>
          <p:cNvPr id="40971" name="Google Shape;848;p15">
            <a:extLst>
              <a:ext uri="{FF2B5EF4-FFF2-40B4-BE49-F238E27FC236}">
                <a16:creationId xmlns:a16="http://schemas.microsoft.com/office/drawing/2014/main" xmlns="" id="{2F2628AB-A4CD-A7EE-055D-AFC6DA05D48D}"/>
              </a:ext>
            </a:extLst>
          </p:cNvPr>
          <p:cNvPicPr preferRelativeResize="0">
            <a:picLocks noChangeAspect="1" noChangeArrowheads="1"/>
          </p:cNvPicPr>
          <p:nvPr/>
        </p:nvPicPr>
        <p:blipFill>
          <a:blip r:embed="rId5"/>
          <a:srcRect/>
          <a:stretch>
            <a:fillRect/>
          </a:stretch>
        </p:blipFill>
        <p:spPr bwMode="auto">
          <a:xfrm>
            <a:off x="1924050" y="1813308"/>
            <a:ext cx="4414838" cy="1177542"/>
          </a:xfrm>
          <a:prstGeom prst="rect">
            <a:avLst/>
          </a:prstGeom>
          <a:noFill/>
          <a:ln w="9525">
            <a:noFill/>
            <a:miter lim="800000"/>
            <a:headEnd/>
            <a:tailEnd/>
          </a:ln>
        </p:spPr>
      </p:pic>
      <p:pic>
        <p:nvPicPr>
          <p:cNvPr id="40972" name="Google Shape;835;p15">
            <a:extLst>
              <a:ext uri="{FF2B5EF4-FFF2-40B4-BE49-F238E27FC236}">
                <a16:creationId xmlns:a16="http://schemas.microsoft.com/office/drawing/2014/main" xmlns="" id="{A3D2C8E6-81FC-F989-E8F5-B5FF7D3A74D7}"/>
              </a:ext>
            </a:extLst>
          </p:cNvPr>
          <p:cNvPicPr preferRelativeResize="0">
            <a:picLocks noChangeAspect="1" noChangeArrowheads="1"/>
          </p:cNvPicPr>
          <p:nvPr/>
        </p:nvPicPr>
        <p:blipFill>
          <a:blip r:embed="rId6"/>
          <a:srcRect/>
          <a:stretch>
            <a:fillRect/>
          </a:stretch>
        </p:blipFill>
        <p:spPr bwMode="auto">
          <a:xfrm>
            <a:off x="0" y="0"/>
            <a:ext cx="5408613" cy="790575"/>
          </a:xfrm>
          <a:prstGeom prst="rect">
            <a:avLst/>
          </a:prstGeom>
          <a:noFill/>
          <a:ln w="9525">
            <a:noFill/>
            <a:miter lim="800000"/>
            <a:headEnd/>
            <a:tailEnd/>
          </a:ln>
        </p:spPr>
      </p:pic>
      <p:sp>
        <p:nvSpPr>
          <p:cNvPr id="40973" name="Rectangle 45">
            <a:extLst>
              <a:ext uri="{FF2B5EF4-FFF2-40B4-BE49-F238E27FC236}">
                <a16:creationId xmlns:a16="http://schemas.microsoft.com/office/drawing/2014/main" xmlns="" id="{142D3922-46BF-E085-A02F-5648BF27E8D0}"/>
              </a:ext>
            </a:extLst>
          </p:cNvPr>
          <p:cNvSpPr>
            <a:spLocks noChangeArrowheads="1"/>
          </p:cNvSpPr>
          <p:nvPr/>
        </p:nvSpPr>
        <p:spPr bwMode="auto">
          <a:xfrm>
            <a:off x="116681" y="105568"/>
            <a:ext cx="5175250" cy="579438"/>
          </a:xfrm>
          <a:prstGeom prst="rect">
            <a:avLst/>
          </a:prstGeom>
          <a:noFill/>
          <a:ln w="9525">
            <a:noFill/>
            <a:miter lim="800000"/>
            <a:headEnd/>
            <a:tailEnd/>
          </a:ln>
        </p:spPr>
        <p:txBody>
          <a:bodyPr>
            <a:spAutoFit/>
          </a:bodyPr>
          <a:lstStyle/>
          <a:p>
            <a:r>
              <a:rPr lang="uk-UA" sz="3200" dirty="0">
                <a:solidFill>
                  <a:schemeClr val="tx1"/>
                </a:solidFill>
                <a:sym typeface="Georgia" pitchFamily="18" charset="0"/>
              </a:rPr>
              <a:t>Молодь та спорт</a:t>
            </a:r>
            <a:endParaRPr lang="ru-RU" sz="3200" dirty="0">
              <a:solidFill>
                <a:schemeClr val="tx1"/>
              </a:solidFill>
              <a:sym typeface="Georgia" pitchFamily="18" charset="0"/>
            </a:endParaRPr>
          </a:p>
        </p:txBody>
      </p:sp>
      <p:pic>
        <p:nvPicPr>
          <p:cNvPr id="40976" name="Google Shape;837;p15">
            <a:extLst>
              <a:ext uri="{FF2B5EF4-FFF2-40B4-BE49-F238E27FC236}">
                <a16:creationId xmlns:a16="http://schemas.microsoft.com/office/drawing/2014/main" xmlns="" id="{3A2042D8-8DCB-7379-7C80-78F0FA4251E5}"/>
              </a:ext>
            </a:extLst>
          </p:cNvPr>
          <p:cNvPicPr preferRelativeResize="0">
            <a:picLocks noChangeAspect="1" noChangeArrowheads="1"/>
          </p:cNvPicPr>
          <p:nvPr/>
        </p:nvPicPr>
        <p:blipFill>
          <a:blip r:embed="rId4"/>
          <a:srcRect/>
          <a:stretch>
            <a:fillRect/>
          </a:stretch>
        </p:blipFill>
        <p:spPr bwMode="auto">
          <a:xfrm>
            <a:off x="28575" y="963612"/>
            <a:ext cx="1895475" cy="542925"/>
          </a:xfrm>
          <a:prstGeom prst="rect">
            <a:avLst/>
          </a:prstGeom>
          <a:noFill/>
          <a:ln w="9525">
            <a:noFill/>
            <a:miter lim="800000"/>
            <a:headEnd/>
            <a:tailEnd/>
          </a:ln>
        </p:spPr>
      </p:pic>
      <p:pic>
        <p:nvPicPr>
          <p:cNvPr id="40977" name="Google Shape;837;p15">
            <a:extLst>
              <a:ext uri="{FF2B5EF4-FFF2-40B4-BE49-F238E27FC236}">
                <a16:creationId xmlns:a16="http://schemas.microsoft.com/office/drawing/2014/main" xmlns="" id="{2DE8181B-F42A-1F1C-3B1E-81227420829A}"/>
              </a:ext>
            </a:extLst>
          </p:cNvPr>
          <p:cNvPicPr preferRelativeResize="0">
            <a:picLocks noChangeAspect="1" noChangeArrowheads="1"/>
          </p:cNvPicPr>
          <p:nvPr/>
        </p:nvPicPr>
        <p:blipFill>
          <a:blip r:embed="rId4"/>
          <a:srcRect/>
          <a:stretch>
            <a:fillRect/>
          </a:stretch>
        </p:blipFill>
        <p:spPr bwMode="auto">
          <a:xfrm>
            <a:off x="6345238" y="958850"/>
            <a:ext cx="1944688" cy="579438"/>
          </a:xfrm>
          <a:prstGeom prst="rect">
            <a:avLst/>
          </a:prstGeom>
          <a:noFill/>
          <a:ln w="9525">
            <a:noFill/>
            <a:miter lim="800000"/>
            <a:headEnd/>
            <a:tailEnd/>
          </a:ln>
        </p:spPr>
      </p:pic>
      <p:pic>
        <p:nvPicPr>
          <p:cNvPr id="40978" name="Google Shape;837;p15">
            <a:extLst>
              <a:ext uri="{FF2B5EF4-FFF2-40B4-BE49-F238E27FC236}">
                <a16:creationId xmlns:a16="http://schemas.microsoft.com/office/drawing/2014/main" xmlns="" id="{E8AD2734-AA0E-4F82-64EB-EFA37AC3A934}"/>
              </a:ext>
            </a:extLst>
          </p:cNvPr>
          <p:cNvPicPr preferRelativeResize="0">
            <a:picLocks noChangeAspect="1" noChangeArrowheads="1"/>
          </p:cNvPicPr>
          <p:nvPr/>
        </p:nvPicPr>
        <p:blipFill>
          <a:blip r:embed="rId4"/>
          <a:srcRect/>
          <a:stretch>
            <a:fillRect/>
          </a:stretch>
        </p:blipFill>
        <p:spPr bwMode="auto">
          <a:xfrm>
            <a:off x="8399463" y="964105"/>
            <a:ext cx="1957387" cy="555625"/>
          </a:xfrm>
          <a:prstGeom prst="rect">
            <a:avLst/>
          </a:prstGeom>
          <a:noFill/>
          <a:ln w="9525">
            <a:noFill/>
            <a:miter lim="800000"/>
            <a:headEnd/>
            <a:tailEnd/>
          </a:ln>
        </p:spPr>
      </p:pic>
      <p:pic>
        <p:nvPicPr>
          <p:cNvPr id="40979" name="Google Shape;848;p15">
            <a:extLst>
              <a:ext uri="{FF2B5EF4-FFF2-40B4-BE49-F238E27FC236}">
                <a16:creationId xmlns:a16="http://schemas.microsoft.com/office/drawing/2014/main" xmlns="" id="{E709411C-1A5F-2716-537B-04DF354B2A47}"/>
              </a:ext>
            </a:extLst>
          </p:cNvPr>
          <p:cNvPicPr preferRelativeResize="0">
            <a:picLocks noChangeAspect="1" noChangeArrowheads="1"/>
          </p:cNvPicPr>
          <p:nvPr/>
        </p:nvPicPr>
        <p:blipFill>
          <a:blip r:embed="rId5"/>
          <a:srcRect/>
          <a:stretch>
            <a:fillRect/>
          </a:stretch>
        </p:blipFill>
        <p:spPr bwMode="auto">
          <a:xfrm>
            <a:off x="1944688" y="987425"/>
            <a:ext cx="4303712" cy="569912"/>
          </a:xfrm>
          <a:prstGeom prst="rect">
            <a:avLst/>
          </a:prstGeom>
          <a:noFill/>
          <a:ln w="9525">
            <a:noFill/>
            <a:miter lim="800000"/>
            <a:headEnd/>
            <a:tailEnd/>
          </a:ln>
        </p:spPr>
      </p:pic>
      <p:sp>
        <p:nvSpPr>
          <p:cNvPr id="40980" name="Rectangle 54">
            <a:extLst>
              <a:ext uri="{FF2B5EF4-FFF2-40B4-BE49-F238E27FC236}">
                <a16:creationId xmlns:a16="http://schemas.microsoft.com/office/drawing/2014/main" xmlns="" id="{4025F49E-84CA-6BBA-7F4F-B79C1511BAF1}"/>
              </a:ext>
            </a:extLst>
          </p:cNvPr>
          <p:cNvSpPr>
            <a:spLocks noChangeArrowheads="1"/>
          </p:cNvSpPr>
          <p:nvPr/>
        </p:nvSpPr>
        <p:spPr bwMode="auto">
          <a:xfrm>
            <a:off x="36512" y="979488"/>
            <a:ext cx="1954213" cy="517525"/>
          </a:xfrm>
          <a:prstGeom prst="rect">
            <a:avLst/>
          </a:prstGeom>
          <a:noFill/>
          <a:ln w="9525">
            <a:noFill/>
            <a:miter lim="800000"/>
            <a:headEnd/>
            <a:tailEnd/>
          </a:ln>
        </p:spPr>
        <p:txBody>
          <a:bodyPr>
            <a:spAutoFit/>
          </a:bodyPr>
          <a:lstStyle/>
          <a:p>
            <a:pPr algn="ctr"/>
            <a:r>
              <a:rPr lang="uk-UA" b="1" dirty="0">
                <a:solidFill>
                  <a:schemeClr val="tx1"/>
                </a:solidFill>
                <a:sym typeface="Calibri" pitchFamily="34" charset="0"/>
              </a:rPr>
              <a:t>Заклад/установа, що надає послуги</a:t>
            </a:r>
            <a:endParaRPr lang="ru-RU" b="1" dirty="0">
              <a:solidFill>
                <a:schemeClr val="tx1"/>
              </a:solidFill>
              <a:sym typeface="Calibri" pitchFamily="34" charset="0"/>
            </a:endParaRPr>
          </a:p>
        </p:txBody>
      </p:sp>
      <p:sp>
        <p:nvSpPr>
          <p:cNvPr id="40992" name="Rectangle 71">
            <a:extLst>
              <a:ext uri="{FF2B5EF4-FFF2-40B4-BE49-F238E27FC236}">
                <a16:creationId xmlns:a16="http://schemas.microsoft.com/office/drawing/2014/main" xmlns="" id="{A6464403-6C3D-20C3-C33D-500F4F68D9DA}"/>
              </a:ext>
            </a:extLst>
          </p:cNvPr>
          <p:cNvSpPr>
            <a:spLocks noChangeArrowheads="1"/>
          </p:cNvSpPr>
          <p:nvPr/>
        </p:nvSpPr>
        <p:spPr bwMode="auto">
          <a:xfrm>
            <a:off x="1895475" y="1042987"/>
            <a:ext cx="3856038" cy="304800"/>
          </a:xfrm>
          <a:prstGeom prst="rect">
            <a:avLst/>
          </a:prstGeom>
          <a:noFill/>
          <a:ln w="9525">
            <a:noFill/>
            <a:miter lim="800000"/>
            <a:headEnd/>
            <a:tailEnd/>
          </a:ln>
        </p:spPr>
        <p:txBody>
          <a:bodyPr>
            <a:spAutoFit/>
          </a:bodyPr>
          <a:lstStyle/>
          <a:p>
            <a:pPr algn="ctr"/>
            <a:r>
              <a:rPr lang="ru-RU" b="1" dirty="0" err="1">
                <a:solidFill>
                  <a:schemeClr val="tx1"/>
                </a:solidFill>
              </a:rPr>
              <a:t>Види</a:t>
            </a:r>
            <a:r>
              <a:rPr lang="ru-RU" b="1" dirty="0">
                <a:solidFill>
                  <a:schemeClr val="tx1"/>
                </a:solidFill>
              </a:rPr>
              <a:t> </a:t>
            </a:r>
            <a:r>
              <a:rPr lang="ru-RU" b="1" dirty="0" err="1">
                <a:solidFill>
                  <a:schemeClr val="tx1"/>
                </a:solidFill>
              </a:rPr>
              <a:t>послуг</a:t>
            </a:r>
            <a:r>
              <a:rPr lang="ru-RU" b="1" dirty="0">
                <a:solidFill>
                  <a:schemeClr val="tx1"/>
                </a:solidFill>
              </a:rPr>
              <a:t>, </a:t>
            </a:r>
            <a:r>
              <a:rPr lang="ru-RU" b="1" dirty="0" err="1">
                <a:solidFill>
                  <a:schemeClr val="tx1"/>
                </a:solidFill>
              </a:rPr>
              <a:t>сервісів</a:t>
            </a:r>
            <a:endParaRPr lang="ru-RU" b="1" dirty="0">
              <a:solidFill>
                <a:schemeClr val="tx1"/>
              </a:solidFill>
            </a:endParaRPr>
          </a:p>
        </p:txBody>
      </p:sp>
      <p:sp>
        <p:nvSpPr>
          <p:cNvPr id="40994" name="Rectangle 73">
            <a:extLst>
              <a:ext uri="{FF2B5EF4-FFF2-40B4-BE49-F238E27FC236}">
                <a16:creationId xmlns:a16="http://schemas.microsoft.com/office/drawing/2014/main" xmlns="" id="{AC718F48-86F7-6CDA-C6AF-F72C20BF6A6B}"/>
              </a:ext>
            </a:extLst>
          </p:cNvPr>
          <p:cNvSpPr>
            <a:spLocks noChangeArrowheads="1"/>
          </p:cNvSpPr>
          <p:nvPr/>
        </p:nvSpPr>
        <p:spPr bwMode="auto">
          <a:xfrm>
            <a:off x="6535739" y="1052348"/>
            <a:ext cx="1851025" cy="304800"/>
          </a:xfrm>
          <a:prstGeom prst="rect">
            <a:avLst/>
          </a:prstGeom>
          <a:noFill/>
          <a:ln w="9525">
            <a:noFill/>
            <a:miter lim="800000"/>
            <a:headEnd/>
            <a:tailEnd/>
          </a:ln>
        </p:spPr>
        <p:txBody>
          <a:bodyPr>
            <a:spAutoFit/>
          </a:bodyPr>
          <a:lstStyle/>
          <a:p>
            <a:r>
              <a:rPr lang="uk-UA" b="1" dirty="0">
                <a:solidFill>
                  <a:schemeClr val="tx1"/>
                </a:solidFill>
                <a:sym typeface="Calibri" pitchFamily="34" charset="0"/>
              </a:rPr>
              <a:t>Адреса/</a:t>
            </a:r>
            <a:r>
              <a:rPr lang="uk-UA" b="1" dirty="0" err="1">
                <a:solidFill>
                  <a:schemeClr val="tx1"/>
                </a:solidFill>
                <a:sym typeface="Calibri" pitchFamily="34" charset="0"/>
              </a:rPr>
              <a:t>ел.пошта</a:t>
            </a:r>
            <a:endParaRPr lang="ru-RU" b="1" dirty="0">
              <a:solidFill>
                <a:schemeClr val="tx1"/>
              </a:solidFill>
              <a:sym typeface="Calibri" pitchFamily="34" charset="0"/>
            </a:endParaRPr>
          </a:p>
        </p:txBody>
      </p:sp>
      <p:sp>
        <p:nvSpPr>
          <p:cNvPr id="40996" name="Rectangle 75">
            <a:extLst>
              <a:ext uri="{FF2B5EF4-FFF2-40B4-BE49-F238E27FC236}">
                <a16:creationId xmlns:a16="http://schemas.microsoft.com/office/drawing/2014/main" xmlns="" id="{F8820293-6821-6816-127C-BC92ED620E97}"/>
              </a:ext>
            </a:extLst>
          </p:cNvPr>
          <p:cNvSpPr>
            <a:spLocks noChangeArrowheads="1"/>
          </p:cNvSpPr>
          <p:nvPr/>
        </p:nvSpPr>
        <p:spPr bwMode="auto">
          <a:xfrm>
            <a:off x="8463346" y="1076818"/>
            <a:ext cx="1789112" cy="304800"/>
          </a:xfrm>
          <a:prstGeom prst="rect">
            <a:avLst/>
          </a:prstGeom>
          <a:noFill/>
          <a:ln w="9525">
            <a:noFill/>
            <a:miter lim="800000"/>
            <a:headEnd/>
            <a:tailEnd/>
          </a:ln>
        </p:spPr>
        <p:txBody>
          <a:bodyPr>
            <a:spAutoFit/>
          </a:bodyPr>
          <a:lstStyle/>
          <a:p>
            <a:pPr algn="ctr">
              <a:buClr>
                <a:srgbClr val="000000"/>
              </a:buClr>
              <a:buFont typeface="Arial" charset="0"/>
              <a:buNone/>
            </a:pPr>
            <a:r>
              <a:rPr lang="uk-UA" b="1" dirty="0">
                <a:solidFill>
                  <a:schemeClr val="tx1"/>
                </a:solidFill>
                <a:sym typeface="Calibri" pitchFamily="34" charset="0"/>
              </a:rPr>
              <a:t>Телефони</a:t>
            </a:r>
            <a:endParaRPr lang="en-US" b="1" dirty="0">
              <a:solidFill>
                <a:schemeClr val="tx1"/>
              </a:solidFill>
              <a:sym typeface="Calibri" pitchFamily="34" charset="0"/>
            </a:endParaRPr>
          </a:p>
        </p:txBody>
      </p:sp>
      <p:sp>
        <p:nvSpPr>
          <p:cNvPr id="41000" name="Rectangle 91">
            <a:extLst>
              <a:ext uri="{FF2B5EF4-FFF2-40B4-BE49-F238E27FC236}">
                <a16:creationId xmlns:a16="http://schemas.microsoft.com/office/drawing/2014/main" xmlns="" id="{ACF1180D-A913-AA35-A42E-64DEE423EE8D}"/>
              </a:ext>
            </a:extLst>
          </p:cNvPr>
          <p:cNvSpPr>
            <a:spLocks noChangeArrowheads="1"/>
          </p:cNvSpPr>
          <p:nvPr/>
        </p:nvSpPr>
        <p:spPr bwMode="auto">
          <a:xfrm>
            <a:off x="-45244" y="1850222"/>
            <a:ext cx="2035969" cy="830997"/>
          </a:xfrm>
          <a:prstGeom prst="rect">
            <a:avLst/>
          </a:prstGeom>
          <a:noFill/>
          <a:ln w="9525">
            <a:noFill/>
            <a:miter lim="800000"/>
            <a:headEnd/>
            <a:tailEnd/>
          </a:ln>
        </p:spPr>
        <p:txBody>
          <a:bodyPr wrap="square" anchor="ctr">
            <a:spAutoFit/>
          </a:bodyPr>
          <a:lstStyle/>
          <a:p>
            <a:pPr algn="ctr"/>
            <a:r>
              <a:rPr lang="uk-UA" sz="1200" dirty="0">
                <a:latin typeface="Times New Roman" pitchFamily="18" charset="0"/>
                <a:cs typeface="Times New Roman" pitchFamily="18" charset="0"/>
              </a:rPr>
              <a:t>Спортивна база </a:t>
            </a:r>
            <a:r>
              <a:rPr lang="uk-UA" sz="1200" dirty="0" smtClean="0">
                <a:latin typeface="Times New Roman" pitchFamily="18" charset="0"/>
                <a:cs typeface="Times New Roman" pitchFamily="18" charset="0"/>
              </a:rPr>
              <a:t>закладів                       </a:t>
            </a:r>
            <a:r>
              <a:rPr lang="uk-UA" sz="1200" dirty="0">
                <a:latin typeface="Times New Roman" pitchFamily="18" charset="0"/>
                <a:cs typeface="Times New Roman" pitchFamily="18" charset="0"/>
              </a:rPr>
              <a:t>освіти Курісовської </a:t>
            </a:r>
            <a:r>
              <a:rPr lang="uk-UA" sz="1200" dirty="0" smtClean="0">
                <a:latin typeface="Times New Roman" pitchFamily="18" charset="0"/>
                <a:cs typeface="Times New Roman" pitchFamily="18" charset="0"/>
              </a:rPr>
              <a:t>сільської рад </a:t>
            </a:r>
            <a:r>
              <a:rPr lang="uk-UA" sz="1200" dirty="0">
                <a:latin typeface="Times New Roman" pitchFamily="18" charset="0"/>
                <a:cs typeface="Times New Roman" pitchFamily="18" charset="0"/>
              </a:rPr>
              <a:t>Березівського </a:t>
            </a:r>
            <a:r>
              <a:rPr lang="uk-UA" sz="1200" dirty="0" smtClean="0">
                <a:latin typeface="Times New Roman" pitchFamily="18" charset="0"/>
                <a:cs typeface="Times New Roman" pitchFamily="18" charset="0"/>
              </a:rPr>
              <a:t>район  </a:t>
            </a:r>
            <a:r>
              <a:rPr lang="uk-UA" sz="1200" dirty="0">
                <a:latin typeface="Times New Roman" pitchFamily="18" charset="0"/>
                <a:cs typeface="Times New Roman" pitchFamily="18" charset="0"/>
              </a:rPr>
              <a:t>Одеської області</a:t>
            </a:r>
          </a:p>
        </p:txBody>
      </p:sp>
      <p:sp>
        <p:nvSpPr>
          <p:cNvPr id="41001" name="Rectangle 92">
            <a:extLst>
              <a:ext uri="{FF2B5EF4-FFF2-40B4-BE49-F238E27FC236}">
                <a16:creationId xmlns:a16="http://schemas.microsoft.com/office/drawing/2014/main" xmlns="" id="{3C3BAD12-5C8E-6CE9-F6C2-A66C4D7EA088}"/>
              </a:ext>
            </a:extLst>
          </p:cNvPr>
          <p:cNvSpPr>
            <a:spLocks noChangeArrowheads="1"/>
          </p:cNvSpPr>
          <p:nvPr/>
        </p:nvSpPr>
        <p:spPr bwMode="auto">
          <a:xfrm>
            <a:off x="2062559" y="1871286"/>
            <a:ext cx="4206081" cy="892552"/>
          </a:xfrm>
          <a:prstGeom prst="rect">
            <a:avLst/>
          </a:prstGeom>
          <a:noFill/>
          <a:ln w="9525">
            <a:noFill/>
            <a:miter lim="800000"/>
            <a:headEnd/>
            <a:tailEnd/>
          </a:ln>
        </p:spPr>
        <p:txBody>
          <a:bodyPr wrap="square" anchor="ctr">
            <a:spAutoFit/>
          </a:bodyPr>
          <a:lstStyle/>
          <a:p>
            <a:pPr algn="ctr"/>
            <a:r>
              <a:rPr lang="uk-UA" sz="1300" dirty="0">
                <a:latin typeface="Times New Roman" pitchFamily="18" charset="0"/>
                <a:cs typeface="Times New Roman" pitchFamily="18" charset="0"/>
              </a:rPr>
              <a:t>Діяльність у сфері спортивних послуг: спортивні заходи, змагання, марафони, розвиток фізичної культури і спорту для населення. Тренажери для проведення </a:t>
            </a:r>
            <a:r>
              <a:rPr lang="uk-UA" sz="1300" dirty="0" err="1">
                <a:latin typeface="Times New Roman" pitchFamily="18" charset="0"/>
                <a:cs typeface="Times New Roman" pitchFamily="18" charset="0"/>
              </a:rPr>
              <a:t>реабілітаціїйних</a:t>
            </a:r>
            <a:r>
              <a:rPr lang="uk-UA" sz="1300" dirty="0">
                <a:latin typeface="Times New Roman" pitchFamily="18" charset="0"/>
                <a:cs typeface="Times New Roman" pitchFamily="18" charset="0"/>
              </a:rPr>
              <a:t> занять </a:t>
            </a:r>
            <a:r>
              <a:rPr lang="uk-UA" sz="1300" dirty="0"/>
              <a:t>.</a:t>
            </a:r>
            <a:endParaRPr lang="ru-RU" sz="1300" dirty="0"/>
          </a:p>
        </p:txBody>
      </p:sp>
      <p:sp>
        <p:nvSpPr>
          <p:cNvPr id="41004" name="Rectangle 95">
            <a:extLst>
              <a:ext uri="{FF2B5EF4-FFF2-40B4-BE49-F238E27FC236}">
                <a16:creationId xmlns:a16="http://schemas.microsoft.com/office/drawing/2014/main" xmlns="" id="{E42758DC-A758-0DFB-0183-F15190E1248E}"/>
              </a:ext>
            </a:extLst>
          </p:cNvPr>
          <p:cNvSpPr>
            <a:spLocks noChangeArrowheads="1"/>
          </p:cNvSpPr>
          <p:nvPr/>
        </p:nvSpPr>
        <p:spPr bwMode="auto">
          <a:xfrm>
            <a:off x="103187" y="5052112"/>
            <a:ext cx="1820863" cy="1092607"/>
          </a:xfrm>
          <a:prstGeom prst="rect">
            <a:avLst/>
          </a:prstGeom>
          <a:noFill/>
          <a:ln w="9525">
            <a:noFill/>
            <a:miter lim="800000"/>
            <a:headEnd/>
            <a:tailEnd/>
          </a:ln>
        </p:spPr>
        <p:txBody>
          <a:bodyPr anchor="ctr">
            <a:spAutoFit/>
          </a:bodyPr>
          <a:lstStyle/>
          <a:p>
            <a:pPr algn="ctr"/>
            <a:r>
              <a:rPr lang="uk-UA" sz="1300" dirty="0">
                <a:latin typeface="Times New Roman" pitchFamily="18" charset="0"/>
                <a:cs typeface="Times New Roman" pitchFamily="18" charset="0"/>
              </a:rPr>
              <a:t>Молодіжний простір  при ОЗО «</a:t>
            </a:r>
            <a:r>
              <a:rPr lang="uk-UA" sz="1300" dirty="0" err="1">
                <a:latin typeface="Times New Roman" pitchFamily="18" charset="0"/>
                <a:cs typeface="Times New Roman" pitchFamily="18" charset="0"/>
              </a:rPr>
              <a:t>Курісовський</a:t>
            </a:r>
            <a:r>
              <a:rPr lang="uk-UA" sz="1300" dirty="0">
                <a:latin typeface="Times New Roman" pitchFamily="18" charset="0"/>
                <a:cs typeface="Times New Roman" pitchFamily="18" charset="0"/>
              </a:rPr>
              <a:t> ліцей»  </a:t>
            </a:r>
            <a:r>
              <a:rPr lang="uk-UA" sz="1300" dirty="0" err="1">
                <a:latin typeface="Times New Roman" pitchFamily="18" charset="0"/>
                <a:cs typeface="Times New Roman" pitchFamily="18" charset="0"/>
              </a:rPr>
              <a:t>Курісовської</a:t>
            </a:r>
            <a:r>
              <a:rPr lang="uk-UA" sz="1300" dirty="0">
                <a:latin typeface="Times New Roman" pitchFamily="18" charset="0"/>
                <a:cs typeface="Times New Roman" pitchFamily="18" charset="0"/>
              </a:rPr>
              <a:t> сільської ради</a:t>
            </a:r>
            <a:r>
              <a:rPr lang="ru-RU" sz="1300" dirty="0">
                <a:latin typeface="Times New Roman" pitchFamily="18" charset="0"/>
                <a:cs typeface="Times New Roman" pitchFamily="18" charset="0"/>
              </a:rPr>
              <a:t> </a:t>
            </a:r>
          </a:p>
        </p:txBody>
      </p:sp>
      <p:sp>
        <p:nvSpPr>
          <p:cNvPr id="41005" name="Rectangle 97">
            <a:extLst>
              <a:ext uri="{FF2B5EF4-FFF2-40B4-BE49-F238E27FC236}">
                <a16:creationId xmlns:a16="http://schemas.microsoft.com/office/drawing/2014/main" xmlns="" id="{83E7DC00-309D-24D1-7BC5-AF8333C8DB09}"/>
              </a:ext>
            </a:extLst>
          </p:cNvPr>
          <p:cNvSpPr>
            <a:spLocks noChangeArrowheads="1"/>
          </p:cNvSpPr>
          <p:nvPr/>
        </p:nvSpPr>
        <p:spPr bwMode="auto">
          <a:xfrm>
            <a:off x="2224882" y="4813586"/>
            <a:ext cx="4524375" cy="1569660"/>
          </a:xfrm>
          <a:prstGeom prst="rect">
            <a:avLst/>
          </a:prstGeom>
          <a:noFill/>
          <a:ln w="9525">
            <a:noFill/>
            <a:miter lim="800000"/>
            <a:headEnd/>
            <a:tailEnd/>
          </a:ln>
        </p:spPr>
        <p:txBody>
          <a:bodyPr>
            <a:spAutoFit/>
          </a:bodyPr>
          <a:lstStyle/>
          <a:p>
            <a:pPr algn="ctr"/>
            <a:r>
              <a:rPr lang="ru-RU" sz="1200" dirty="0" err="1">
                <a:latin typeface="Times New Roman" pitchFamily="18" charset="0"/>
                <a:cs typeface="Times New Roman" pitchFamily="18" charset="0"/>
              </a:rPr>
              <a:t>Молодіжний</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простір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діє</a:t>
            </a:r>
            <a:r>
              <a:rPr lang="ru-RU" sz="1200" dirty="0">
                <a:latin typeface="Times New Roman" pitchFamily="18" charset="0"/>
                <a:cs typeface="Times New Roman" pitchFamily="18" charset="0"/>
              </a:rPr>
              <a:t> на </a:t>
            </a:r>
            <a:r>
              <a:rPr lang="ru-RU" sz="1200" dirty="0" err="1">
                <a:latin typeface="Times New Roman" pitchFamily="18" charset="0"/>
                <a:cs typeface="Times New Roman" pitchFamily="18" charset="0"/>
              </a:rPr>
              <a:t>базі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мовного</a:t>
            </a:r>
            <a:r>
              <a:rPr lang="ru-RU" sz="1200" dirty="0">
                <a:latin typeface="Times New Roman" pitchFamily="18" charset="0"/>
                <a:cs typeface="Times New Roman" pitchFamily="18" charset="0"/>
              </a:rPr>
              <a:t> клубу </a:t>
            </a:r>
            <a:r>
              <a:rPr lang="ru-RU" sz="1200" dirty="0" smtClean="0">
                <a:latin typeface="Times New Roman" pitchFamily="18" charset="0"/>
                <a:cs typeface="Times New Roman" pitchFamily="18" charset="0"/>
              </a:rPr>
              <a:t>«РІКА», </a:t>
            </a:r>
            <a:r>
              <a:rPr lang="ru-RU" sz="1200" dirty="0" err="1" smtClean="0">
                <a:latin typeface="Times New Roman" pitchFamily="18" charset="0"/>
                <a:cs typeface="Times New Roman" pitchFamily="18" charset="0"/>
              </a:rPr>
              <a:t>створеного</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за </a:t>
            </a:r>
            <a:r>
              <a:rPr lang="ru-RU" sz="1200" dirty="0" err="1">
                <a:latin typeface="Times New Roman" pitchFamily="18" charset="0"/>
                <a:cs typeface="Times New Roman" pitchFamily="18" charset="0"/>
              </a:rPr>
              <a:t>ініціативи</a:t>
            </a:r>
            <a:r>
              <a:rPr lang="ru-RU" sz="1200" dirty="0">
                <a:latin typeface="Times New Roman" pitchFamily="18" charset="0"/>
                <a:cs typeface="Times New Roman" pitchFamily="18" charset="0"/>
              </a:rPr>
              <a:t> ГО ДЕСЯТЕ КВІТНЯ, </a:t>
            </a:r>
            <a:r>
              <a:rPr lang="ru-RU" sz="1200" dirty="0" smtClean="0">
                <a:latin typeface="Times New Roman" pitchFamily="18" charset="0"/>
                <a:cs typeface="Times New Roman" pitchFamily="18" charset="0"/>
              </a:rPr>
              <a:t>участь </a:t>
            </a:r>
            <a:r>
              <a:rPr lang="ru-RU" sz="1200" dirty="0">
                <a:latin typeface="Times New Roman" pitchFamily="18" charset="0"/>
                <a:cs typeface="Times New Roman" pitchFamily="18" charset="0"/>
              </a:rPr>
              <a:t>в </a:t>
            </a:r>
            <a:r>
              <a:rPr lang="ru-RU" sz="1200" dirty="0" err="1">
                <a:latin typeface="Times New Roman" pitchFamily="18" charset="0"/>
                <a:cs typeface="Times New Roman" pitchFamily="18" charset="0"/>
              </a:rPr>
              <a:t>роботі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молодіжного</a:t>
            </a:r>
            <a:r>
              <a:rPr lang="ru-RU" sz="1200" dirty="0">
                <a:latin typeface="Times New Roman" pitchFamily="18" charset="0"/>
                <a:cs typeface="Times New Roman" pitchFamily="18" charset="0"/>
              </a:rPr>
              <a:t> простору </a:t>
            </a:r>
            <a:r>
              <a:rPr lang="ru-RU" sz="1200" dirty="0" err="1">
                <a:latin typeface="Times New Roman" pitchFamily="18" charset="0"/>
                <a:cs typeface="Times New Roman" pitchFamily="18" charset="0"/>
              </a:rPr>
              <a:t>дає</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можливість</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учнівській</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молоді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працювати</a:t>
            </a:r>
            <a:r>
              <a:rPr lang="ru-RU" sz="1200" dirty="0">
                <a:latin typeface="Times New Roman" pitchFamily="18" charset="0"/>
                <a:cs typeface="Times New Roman" pitchFamily="18" charset="0"/>
              </a:rPr>
              <a:t> в </a:t>
            </a:r>
            <a:r>
              <a:rPr lang="ru-RU" sz="1200" dirty="0" err="1">
                <a:latin typeface="Times New Roman" pitchFamily="18" charset="0"/>
                <a:cs typeface="Times New Roman" pitchFamily="18" charset="0"/>
              </a:rPr>
              <a:t>групах</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підтримувати</a:t>
            </a:r>
            <a:r>
              <a:rPr lang="ru-RU" sz="1200" dirty="0">
                <a:latin typeface="Times New Roman" pitchFamily="18" charset="0"/>
                <a:cs typeface="Times New Roman" pitchFamily="18" charset="0"/>
              </a:rPr>
              <a:t> один-одного, вести </a:t>
            </a:r>
            <a:r>
              <a:rPr lang="ru-RU" sz="1200" dirty="0" err="1">
                <a:latin typeface="Times New Roman" pitchFamily="18" charset="0"/>
                <a:cs typeface="Times New Roman" pitchFamily="18" charset="0"/>
              </a:rPr>
              <a:t>полеміку</a:t>
            </a:r>
            <a:r>
              <a:rPr lang="ru-RU" sz="1200" dirty="0">
                <a:latin typeface="Times New Roman" pitchFamily="18" charset="0"/>
                <a:cs typeface="Times New Roman" pitchFamily="18" charset="0"/>
              </a:rPr>
              <a:t> та </a:t>
            </a:r>
            <a:r>
              <a:rPr lang="ru-RU" sz="1200" dirty="0" err="1">
                <a:latin typeface="Times New Roman" pitchFamily="18" charset="0"/>
                <a:cs typeface="Times New Roman" pitchFamily="18" charset="0"/>
              </a:rPr>
              <a:t>дискусії</a:t>
            </a:r>
            <a:r>
              <a:rPr lang="ru-RU" sz="1200" dirty="0">
                <a:latin typeface="Times New Roman" pitchFamily="18" charset="0"/>
                <a:cs typeface="Times New Roman" pitchFamily="18" charset="0"/>
              </a:rPr>
              <a:t>, активно </a:t>
            </a:r>
            <a:r>
              <a:rPr lang="ru-RU" sz="1200" dirty="0" err="1">
                <a:latin typeface="Times New Roman" pitchFamily="18" charset="0"/>
                <a:cs typeface="Times New Roman" pitchFamily="18" charset="0"/>
              </a:rPr>
              <a:t>обговорювати</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важливі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питання</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якікі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стосуються</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розвитку</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молоді</a:t>
            </a:r>
            <a:r>
              <a:rPr lang="ru-RU" sz="1200" dirty="0">
                <a:latin typeface="Times New Roman" pitchFamily="18" charset="0"/>
                <a:cs typeface="Times New Roman" pitchFamily="18" charset="0"/>
              </a:rPr>
              <a:t> в </a:t>
            </a:r>
            <a:r>
              <a:rPr lang="ru-RU" sz="1200" dirty="0" err="1">
                <a:latin typeface="Times New Roman" pitchFamily="18" charset="0"/>
                <a:cs typeface="Times New Roman" pitchFamily="18" charset="0"/>
              </a:rPr>
              <a:t>громаді</a:t>
            </a:r>
            <a:r>
              <a:rPr lang="ru-RU" sz="1200" dirty="0">
                <a:latin typeface="Times New Roman" pitchFamily="18" charset="0"/>
                <a:cs typeface="Times New Roman" pitchFamily="18" charset="0"/>
              </a:rPr>
              <a:t>),  онлайн-</a:t>
            </a:r>
            <a:r>
              <a:rPr lang="ru-RU" sz="1200" dirty="0" err="1">
                <a:latin typeface="Times New Roman" pitchFamily="18" charset="0"/>
                <a:cs typeface="Times New Roman" pitchFamily="18" charset="0"/>
              </a:rPr>
              <a:t>курсів</a:t>
            </a:r>
            <a:r>
              <a:rPr lang="ru-RU" sz="1200" dirty="0">
                <a:latin typeface="Times New Roman" pitchFamily="18" charset="0"/>
                <a:cs typeface="Times New Roman" pitchFamily="18" charset="0"/>
              </a:rPr>
              <a:t> на </a:t>
            </a:r>
            <a:r>
              <a:rPr lang="ru-RU" sz="1200" dirty="0" err="1">
                <a:latin typeface="Times New Roman" pitchFamily="18" charset="0"/>
                <a:cs typeface="Times New Roman" pitchFamily="18" charset="0"/>
              </a:rPr>
              <a:t>різних</a:t>
            </a:r>
            <a:r>
              <a:rPr lang="ru-RU" sz="1200" dirty="0">
                <a:latin typeface="Times New Roman" pitchFamily="18" charset="0"/>
                <a:cs typeface="Times New Roman" pitchFamily="18" charset="0"/>
              </a:rPr>
              <a:t> платформах, </a:t>
            </a:r>
            <a:r>
              <a:rPr lang="ru-RU" sz="1200" dirty="0" err="1">
                <a:latin typeface="Times New Roman" pitchFamily="18" charset="0"/>
                <a:cs typeface="Times New Roman" pitchFamily="18" charset="0"/>
              </a:rPr>
              <a:t>марафонів</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майстер-класів</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акцій</a:t>
            </a:r>
            <a:r>
              <a:rPr lang="ru-RU" sz="1200" dirty="0">
                <a:latin typeface="Times New Roman" pitchFamily="18" charset="0"/>
                <a:cs typeface="Times New Roman" pitchFamily="18" charset="0"/>
              </a:rPr>
              <a:t> за </a:t>
            </a:r>
            <a:r>
              <a:rPr lang="ru-RU" sz="1200" dirty="0" err="1">
                <a:latin typeface="Times New Roman" pitchFamily="18" charset="0"/>
                <a:cs typeface="Times New Roman" pitchFamily="18" charset="0"/>
              </a:rPr>
              <a:t>напрямами</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екологічні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волонтерські</a:t>
            </a:r>
            <a:r>
              <a:rPr lang="ru-RU" sz="1200" dirty="0">
                <a:latin typeface="Times New Roman" pitchFamily="18" charset="0"/>
                <a:cs typeface="Times New Roman" pitchFamily="18" charset="0"/>
              </a:rPr>
              <a:t>. </a:t>
            </a:r>
          </a:p>
        </p:txBody>
      </p:sp>
      <p:sp>
        <p:nvSpPr>
          <p:cNvPr id="41007" name="Rectangle 110">
            <a:extLst>
              <a:ext uri="{FF2B5EF4-FFF2-40B4-BE49-F238E27FC236}">
                <a16:creationId xmlns:a16="http://schemas.microsoft.com/office/drawing/2014/main" xmlns="" id="{C69424DD-FCC8-C5A8-6403-06CABACA015D}"/>
              </a:ext>
            </a:extLst>
          </p:cNvPr>
          <p:cNvSpPr>
            <a:spLocks noChangeArrowheads="1"/>
          </p:cNvSpPr>
          <p:nvPr/>
        </p:nvSpPr>
        <p:spPr bwMode="auto">
          <a:xfrm>
            <a:off x="8801894" y="5374266"/>
            <a:ext cx="1581149" cy="304800"/>
          </a:xfrm>
          <a:prstGeom prst="rect">
            <a:avLst/>
          </a:prstGeom>
          <a:noFill/>
          <a:ln w="9525">
            <a:noFill/>
            <a:miter lim="800000"/>
            <a:headEnd/>
            <a:tailEnd/>
          </a:ln>
        </p:spPr>
        <p:txBody>
          <a:bodyPr wrap="square" anchor="ctr">
            <a:spAutoFit/>
          </a:bodyPr>
          <a:lstStyle/>
          <a:p>
            <a:pPr algn="ctr"/>
            <a:r>
              <a:rPr lang="uk-UA" dirty="0">
                <a:latin typeface="Times New Roman" pitchFamily="18" charset="0"/>
                <a:cs typeface="Times New Roman" pitchFamily="18" charset="0"/>
              </a:rPr>
              <a:t>+380636374812</a:t>
            </a:r>
            <a:r>
              <a:rPr lang="ru-RU" dirty="0">
                <a:latin typeface="Times New Roman" pitchFamily="18" charset="0"/>
                <a:cs typeface="Times New Roman" pitchFamily="18" charset="0"/>
              </a:rPr>
              <a:t> </a:t>
            </a:r>
          </a:p>
        </p:txBody>
      </p:sp>
      <p:sp>
        <p:nvSpPr>
          <p:cNvPr id="2" name="Прямоугольник 1"/>
          <p:cNvSpPr/>
          <p:nvPr/>
        </p:nvSpPr>
        <p:spPr>
          <a:xfrm>
            <a:off x="7056834" y="5018834"/>
            <a:ext cx="1521619" cy="1015663"/>
          </a:xfrm>
          <a:prstGeom prst="rect">
            <a:avLst/>
          </a:prstGeom>
        </p:spPr>
        <p:txBody>
          <a:bodyPr wrap="square">
            <a:spAutoFit/>
          </a:bodyPr>
          <a:lstStyle/>
          <a:p>
            <a:pPr algn="ctr"/>
            <a:r>
              <a:rPr lang="uk-UA" sz="1200" dirty="0">
                <a:latin typeface="Times New Roman" pitchFamily="18" charset="0"/>
                <a:cs typeface="Times New Roman" pitchFamily="18" charset="0"/>
              </a:rPr>
              <a:t>Україна 67512,</a:t>
            </a:r>
            <a:endParaRPr lang="ru-RU" sz="1200" dirty="0">
              <a:latin typeface="Times New Roman" pitchFamily="18" charset="0"/>
              <a:cs typeface="Times New Roman" pitchFamily="18" charset="0"/>
            </a:endParaRPr>
          </a:p>
          <a:p>
            <a:pPr algn="ctr"/>
            <a:r>
              <a:rPr lang="uk-UA" sz="1200" dirty="0">
                <a:latin typeface="Times New Roman" pitchFamily="18" charset="0"/>
                <a:cs typeface="Times New Roman" pitchFamily="18" charset="0"/>
              </a:rPr>
              <a:t>Одеська область, </a:t>
            </a:r>
          </a:p>
          <a:p>
            <a:pPr algn="ctr"/>
            <a:r>
              <a:rPr lang="uk-UA" sz="1200" dirty="0">
                <a:latin typeface="Times New Roman" pitchFamily="18" charset="0"/>
                <a:cs typeface="Times New Roman" pitchFamily="18" charset="0"/>
              </a:rPr>
              <a:t>Березівський район,</a:t>
            </a:r>
            <a:endParaRPr lang="ru-RU" sz="1200" dirty="0">
              <a:latin typeface="Times New Roman" pitchFamily="18" charset="0"/>
              <a:cs typeface="Times New Roman" pitchFamily="18" charset="0"/>
            </a:endParaRPr>
          </a:p>
          <a:p>
            <a:pPr algn="ctr"/>
            <a:r>
              <a:rPr lang="uk-UA" sz="1200" dirty="0">
                <a:latin typeface="Times New Roman" pitchFamily="18" charset="0"/>
                <a:cs typeface="Times New Roman" pitchFamily="18" charset="0"/>
              </a:rPr>
              <a:t>село Курісове, </a:t>
            </a:r>
            <a:br>
              <a:rPr lang="uk-UA" sz="1200" dirty="0">
                <a:latin typeface="Times New Roman" pitchFamily="18" charset="0"/>
                <a:cs typeface="Times New Roman" pitchFamily="18" charset="0"/>
              </a:rPr>
            </a:br>
            <a:r>
              <a:rPr lang="uk-UA" sz="1200" dirty="0">
                <a:latin typeface="Times New Roman" pitchFamily="18" charset="0"/>
                <a:cs typeface="Times New Roman" pitchFamily="18" charset="0"/>
              </a:rPr>
              <a:t>вул. Центральна, 18</a:t>
            </a:r>
            <a:endParaRPr lang="ru-RU" sz="1200" dirty="0">
              <a:latin typeface="Times New Roman" pitchFamily="18" charset="0"/>
              <a:cs typeface="Times New Roman" pitchFamily="18" charset="0"/>
            </a:endParaRPr>
          </a:p>
        </p:txBody>
      </p:sp>
      <p:pic>
        <p:nvPicPr>
          <p:cNvPr id="31" name="Google Shape;845;p15">
            <a:extLst>
              <a:ext uri="{FF2B5EF4-FFF2-40B4-BE49-F238E27FC236}">
                <a16:creationId xmlns:a16="http://schemas.microsoft.com/office/drawing/2014/main" xmlns="" id="{56C164B9-30A8-D834-CD93-5AA1B0E70CC1}"/>
              </a:ext>
            </a:extLst>
          </p:cNvPr>
          <p:cNvPicPr preferRelativeResize="0">
            <a:picLocks noChangeAspect="1" noChangeArrowheads="1"/>
          </p:cNvPicPr>
          <p:nvPr/>
        </p:nvPicPr>
        <p:blipFill>
          <a:blip r:embed="rId4"/>
          <a:srcRect/>
          <a:stretch>
            <a:fillRect/>
          </a:stretch>
        </p:blipFill>
        <p:spPr bwMode="auto">
          <a:xfrm>
            <a:off x="72230" y="3316195"/>
            <a:ext cx="1895475" cy="1236755"/>
          </a:xfrm>
          <a:prstGeom prst="rect">
            <a:avLst/>
          </a:prstGeom>
          <a:noFill/>
          <a:ln w="9525">
            <a:noFill/>
            <a:miter lim="800000"/>
            <a:headEnd/>
            <a:tailEnd/>
          </a:ln>
        </p:spPr>
      </p:pic>
      <p:sp>
        <p:nvSpPr>
          <p:cNvPr id="3" name="Прямоугольник 2"/>
          <p:cNvSpPr/>
          <p:nvPr/>
        </p:nvSpPr>
        <p:spPr>
          <a:xfrm>
            <a:off x="-40880" y="3499064"/>
            <a:ext cx="2121694" cy="830997"/>
          </a:xfrm>
          <a:prstGeom prst="rect">
            <a:avLst/>
          </a:prstGeom>
        </p:spPr>
        <p:txBody>
          <a:bodyPr wrap="square">
            <a:spAutoFit/>
          </a:bodyPr>
          <a:lstStyle/>
          <a:p>
            <a:pPr algn="ctr"/>
            <a:r>
              <a:rPr lang="uk-UA" sz="1200" dirty="0">
                <a:latin typeface="Times New Roman" pitchFamily="18" charset="0"/>
                <a:cs typeface="Times New Roman" pitchFamily="18" charset="0"/>
              </a:rPr>
              <a:t>Спортивна база </a:t>
            </a:r>
            <a:r>
              <a:rPr lang="uk-UA" sz="1200" dirty="0" smtClean="0">
                <a:latin typeface="Times New Roman" pitchFamily="18" charset="0"/>
                <a:cs typeface="Times New Roman" pitchFamily="18" charset="0"/>
              </a:rPr>
              <a:t> закладів </a:t>
            </a:r>
            <a:r>
              <a:rPr lang="uk-UA" sz="1200" dirty="0">
                <a:latin typeface="Times New Roman" pitchFamily="18" charset="0"/>
                <a:cs typeface="Times New Roman" pitchFamily="18" charset="0"/>
              </a:rPr>
              <a:t>освіти Курісовської сільської рад Березівського район</a:t>
            </a:r>
          </a:p>
          <a:p>
            <a:pPr algn="ctr"/>
            <a:r>
              <a:rPr lang="uk-UA" sz="1200" dirty="0">
                <a:latin typeface="Times New Roman" pitchFamily="18" charset="0"/>
                <a:cs typeface="Times New Roman" pitchFamily="18" charset="0"/>
              </a:rPr>
              <a:t> Одеської області</a:t>
            </a:r>
            <a:endParaRPr lang="ru-RU" sz="1200" dirty="0">
              <a:latin typeface="Times New Roman" pitchFamily="18" charset="0"/>
              <a:cs typeface="Times New Roman" pitchFamily="18" charset="0"/>
            </a:endParaRPr>
          </a:p>
        </p:txBody>
      </p:sp>
      <p:pic>
        <p:nvPicPr>
          <p:cNvPr id="33" name="Google Shape;848;p15">
            <a:extLst>
              <a:ext uri="{FF2B5EF4-FFF2-40B4-BE49-F238E27FC236}">
                <a16:creationId xmlns:a16="http://schemas.microsoft.com/office/drawing/2014/main" xmlns="" id="{2F2628AB-A4CD-A7EE-055D-AFC6DA05D48D}"/>
              </a:ext>
            </a:extLst>
          </p:cNvPr>
          <p:cNvPicPr preferRelativeResize="0">
            <a:picLocks noChangeAspect="1" noChangeArrowheads="1"/>
          </p:cNvPicPr>
          <p:nvPr/>
        </p:nvPicPr>
        <p:blipFill>
          <a:blip r:embed="rId5"/>
          <a:srcRect/>
          <a:stretch>
            <a:fillRect/>
          </a:stretch>
        </p:blipFill>
        <p:spPr bwMode="auto">
          <a:xfrm>
            <a:off x="2080814" y="3338634"/>
            <a:ext cx="4414838" cy="1230952"/>
          </a:xfrm>
          <a:prstGeom prst="rect">
            <a:avLst/>
          </a:prstGeom>
          <a:noFill/>
          <a:ln w="9525">
            <a:noFill/>
            <a:miter lim="800000"/>
            <a:headEnd/>
            <a:tailEnd/>
          </a:ln>
        </p:spPr>
      </p:pic>
      <p:sp>
        <p:nvSpPr>
          <p:cNvPr id="4" name="Прямоугольник 3"/>
          <p:cNvSpPr/>
          <p:nvPr/>
        </p:nvSpPr>
        <p:spPr>
          <a:xfrm>
            <a:off x="2362994" y="3499063"/>
            <a:ext cx="3809007" cy="830997"/>
          </a:xfrm>
          <a:prstGeom prst="rect">
            <a:avLst/>
          </a:prstGeom>
        </p:spPr>
        <p:txBody>
          <a:bodyPr wrap="square">
            <a:spAutoFit/>
          </a:bodyPr>
          <a:lstStyle/>
          <a:p>
            <a:pPr algn="ctr"/>
            <a:r>
              <a:rPr lang="uk-UA" sz="1200" dirty="0">
                <a:latin typeface="Times New Roman" pitchFamily="18" charset="0"/>
                <a:cs typeface="Times New Roman" pitchFamily="18" charset="0"/>
              </a:rPr>
              <a:t>Діяльність у сфері спортивних послуг: спортивні заходи, змагання, марафони, розвиток фізичної культури і спорту для населення. Тренажери для проведення </a:t>
            </a:r>
            <a:r>
              <a:rPr lang="uk-UA" sz="1200" dirty="0" err="1">
                <a:latin typeface="Times New Roman" pitchFamily="18" charset="0"/>
                <a:cs typeface="Times New Roman" pitchFamily="18" charset="0"/>
              </a:rPr>
              <a:t>реабілітаціїйних</a:t>
            </a:r>
            <a:r>
              <a:rPr lang="uk-UA" sz="1200" dirty="0">
                <a:latin typeface="Times New Roman" pitchFamily="18" charset="0"/>
                <a:cs typeface="Times New Roman" pitchFamily="18" charset="0"/>
              </a:rPr>
              <a:t> занять </a:t>
            </a:r>
            <a:endParaRPr lang="ru-RU" sz="1200" dirty="0"/>
          </a:p>
        </p:txBody>
      </p:sp>
      <p:pic>
        <p:nvPicPr>
          <p:cNvPr id="35" name="Google Shape;845;p15">
            <a:extLst>
              <a:ext uri="{FF2B5EF4-FFF2-40B4-BE49-F238E27FC236}">
                <a16:creationId xmlns:a16="http://schemas.microsoft.com/office/drawing/2014/main" xmlns="" id="{A477584F-71B8-1AF6-644D-E03FDAAE301A}"/>
              </a:ext>
            </a:extLst>
          </p:cNvPr>
          <p:cNvPicPr preferRelativeResize="0">
            <a:picLocks noChangeAspect="1" noChangeArrowheads="1"/>
          </p:cNvPicPr>
          <p:nvPr/>
        </p:nvPicPr>
        <p:blipFill>
          <a:blip r:embed="rId4"/>
          <a:srcRect/>
          <a:stretch>
            <a:fillRect/>
          </a:stretch>
        </p:blipFill>
        <p:spPr bwMode="auto">
          <a:xfrm>
            <a:off x="6620667" y="3316194"/>
            <a:ext cx="2058988" cy="1236755"/>
          </a:xfrm>
          <a:prstGeom prst="rect">
            <a:avLst/>
          </a:prstGeom>
          <a:noFill/>
          <a:ln w="9525">
            <a:noFill/>
            <a:miter lim="800000"/>
            <a:headEnd/>
            <a:tailEnd/>
          </a:ln>
        </p:spPr>
      </p:pic>
      <p:pic>
        <p:nvPicPr>
          <p:cNvPr id="36" name="Google Shape;845;p15">
            <a:extLst>
              <a:ext uri="{FF2B5EF4-FFF2-40B4-BE49-F238E27FC236}">
                <a16:creationId xmlns:a16="http://schemas.microsoft.com/office/drawing/2014/main" xmlns="" id="{E14D5147-E687-9B64-6203-A2E13791182E}"/>
              </a:ext>
            </a:extLst>
          </p:cNvPr>
          <p:cNvPicPr preferRelativeResize="0">
            <a:picLocks noChangeAspect="1" noChangeArrowheads="1"/>
          </p:cNvPicPr>
          <p:nvPr/>
        </p:nvPicPr>
        <p:blipFill>
          <a:blip r:embed="rId4"/>
          <a:srcRect/>
          <a:stretch>
            <a:fillRect/>
          </a:stretch>
        </p:blipFill>
        <p:spPr bwMode="auto">
          <a:xfrm>
            <a:off x="8731248" y="3316194"/>
            <a:ext cx="1690692" cy="1236755"/>
          </a:xfrm>
          <a:prstGeom prst="rect">
            <a:avLst/>
          </a:prstGeom>
          <a:noFill/>
          <a:ln w="9525">
            <a:noFill/>
            <a:miter lim="800000"/>
            <a:headEnd/>
            <a:tailEnd/>
          </a:ln>
        </p:spPr>
      </p:pic>
      <p:sp>
        <p:nvSpPr>
          <p:cNvPr id="37" name="Прямоугольник 36"/>
          <p:cNvSpPr/>
          <p:nvPr/>
        </p:nvSpPr>
        <p:spPr>
          <a:xfrm>
            <a:off x="6941727" y="3426740"/>
            <a:ext cx="1521619" cy="1015663"/>
          </a:xfrm>
          <a:prstGeom prst="rect">
            <a:avLst/>
          </a:prstGeom>
        </p:spPr>
        <p:txBody>
          <a:bodyPr wrap="square">
            <a:spAutoFit/>
          </a:bodyPr>
          <a:lstStyle/>
          <a:p>
            <a:pPr algn="ctr"/>
            <a:r>
              <a:rPr lang="uk-UA" sz="1200" dirty="0">
                <a:latin typeface="Times New Roman" pitchFamily="18" charset="0"/>
                <a:cs typeface="Times New Roman" pitchFamily="18" charset="0"/>
              </a:rPr>
              <a:t>Україна 67512,</a:t>
            </a:r>
            <a:endParaRPr lang="ru-RU" sz="1200" dirty="0">
              <a:latin typeface="Times New Roman" pitchFamily="18" charset="0"/>
              <a:cs typeface="Times New Roman" pitchFamily="18" charset="0"/>
            </a:endParaRPr>
          </a:p>
          <a:p>
            <a:pPr algn="ctr"/>
            <a:r>
              <a:rPr lang="uk-UA" sz="1200" dirty="0">
                <a:latin typeface="Times New Roman" pitchFamily="18" charset="0"/>
                <a:cs typeface="Times New Roman" pitchFamily="18" charset="0"/>
              </a:rPr>
              <a:t>Одеська область, </a:t>
            </a:r>
          </a:p>
          <a:p>
            <a:pPr algn="ctr"/>
            <a:r>
              <a:rPr lang="uk-UA" sz="1200" dirty="0">
                <a:latin typeface="Times New Roman" pitchFamily="18" charset="0"/>
                <a:cs typeface="Times New Roman" pitchFamily="18" charset="0"/>
              </a:rPr>
              <a:t>Березівський район,</a:t>
            </a:r>
            <a:endParaRPr lang="ru-RU" sz="1200" dirty="0">
              <a:latin typeface="Times New Roman" pitchFamily="18" charset="0"/>
              <a:cs typeface="Times New Roman" pitchFamily="18" charset="0"/>
            </a:endParaRPr>
          </a:p>
          <a:p>
            <a:pPr algn="ctr"/>
            <a:r>
              <a:rPr lang="uk-UA" sz="1200" dirty="0">
                <a:latin typeface="Times New Roman" pitchFamily="18" charset="0"/>
                <a:cs typeface="Times New Roman" pitchFamily="18" charset="0"/>
              </a:rPr>
              <a:t>село Курісове, </a:t>
            </a:r>
            <a:br>
              <a:rPr lang="uk-UA" sz="1200" dirty="0">
                <a:latin typeface="Times New Roman" pitchFamily="18" charset="0"/>
                <a:cs typeface="Times New Roman" pitchFamily="18" charset="0"/>
              </a:rPr>
            </a:br>
            <a:r>
              <a:rPr lang="uk-UA" sz="1200" dirty="0">
                <a:latin typeface="Times New Roman" pitchFamily="18" charset="0"/>
                <a:cs typeface="Times New Roman" pitchFamily="18" charset="0"/>
              </a:rPr>
              <a:t>вул. Центральна, 18</a:t>
            </a:r>
            <a:endParaRPr lang="ru-RU" sz="1200" dirty="0">
              <a:latin typeface="Times New Roman" pitchFamily="18" charset="0"/>
              <a:cs typeface="Times New Roman" pitchFamily="18" charset="0"/>
            </a:endParaRPr>
          </a:p>
        </p:txBody>
      </p:sp>
      <p:sp>
        <p:nvSpPr>
          <p:cNvPr id="39" name="Rectangle 89"/>
          <p:cNvSpPr>
            <a:spLocks noChangeArrowheads="1"/>
          </p:cNvSpPr>
          <p:nvPr/>
        </p:nvSpPr>
        <p:spPr bwMode="auto">
          <a:xfrm>
            <a:off x="8798716" y="3762161"/>
            <a:ext cx="1637506" cy="304800"/>
          </a:xfrm>
          <a:prstGeom prst="rect">
            <a:avLst/>
          </a:prstGeom>
          <a:noFill/>
          <a:ln w="9525">
            <a:noFill/>
            <a:miter lim="800000"/>
            <a:headEnd/>
            <a:tailEnd/>
          </a:ln>
        </p:spPr>
        <p:txBody>
          <a:bodyPr wrap="square" anchor="ctr">
            <a:spAutoFit/>
          </a:bodyPr>
          <a:lstStyle/>
          <a:p>
            <a:pPr algn="ctr"/>
            <a:r>
              <a:rPr lang="uk-UA" dirty="0"/>
              <a:t>+</a:t>
            </a:r>
            <a:r>
              <a:rPr lang="uk-UA" dirty="0">
                <a:latin typeface="Times New Roman" pitchFamily="18" charset="0"/>
                <a:cs typeface="Times New Roman" pitchFamily="18" charset="0"/>
              </a:rPr>
              <a:t>380970647883</a:t>
            </a:r>
            <a:r>
              <a:rPr lang="ru-RU" dirty="0"/>
              <a:t> </a:t>
            </a:r>
          </a:p>
        </p:txBody>
      </p:sp>
      <p:sp>
        <p:nvSpPr>
          <p:cNvPr id="5" name="Прямоугольник 4"/>
          <p:cNvSpPr/>
          <p:nvPr/>
        </p:nvSpPr>
        <p:spPr>
          <a:xfrm>
            <a:off x="6595072" y="1843873"/>
            <a:ext cx="1694854" cy="1200329"/>
          </a:xfrm>
          <a:prstGeom prst="rect">
            <a:avLst/>
          </a:prstGeom>
        </p:spPr>
        <p:txBody>
          <a:bodyPr wrap="square">
            <a:spAutoFit/>
          </a:bodyPr>
          <a:lstStyle/>
          <a:p>
            <a:pPr algn="ctr"/>
            <a:r>
              <a:rPr lang="uk-UA" sz="1200" dirty="0">
                <a:latin typeface="Times New Roman" pitchFamily="18" charset="0"/>
                <a:cs typeface="Times New Roman" pitchFamily="18" charset="0"/>
              </a:rPr>
              <a:t>Україна 67510,</a:t>
            </a:r>
          </a:p>
          <a:p>
            <a:pPr algn="ctr"/>
            <a:r>
              <a:rPr lang="uk-UA" sz="1200" dirty="0">
                <a:latin typeface="Times New Roman" pitchFamily="18" charset="0"/>
                <a:cs typeface="Times New Roman" pitchFamily="18" charset="0"/>
              </a:rPr>
              <a:t>Березівського району, Одеської області, </a:t>
            </a:r>
            <a:endParaRPr lang="ru-RU" sz="1200" dirty="0">
              <a:latin typeface="Times New Roman" pitchFamily="18" charset="0"/>
              <a:cs typeface="Times New Roman" pitchFamily="18" charset="0"/>
            </a:endParaRPr>
          </a:p>
          <a:p>
            <a:pPr algn="ctr"/>
            <a:r>
              <a:rPr lang="uk-UA" sz="1200" dirty="0">
                <a:latin typeface="Times New Roman" pitchFamily="18" charset="0"/>
                <a:cs typeface="Times New Roman" pitchFamily="18" charset="0"/>
              </a:rPr>
              <a:t>село Сербка, </a:t>
            </a:r>
          </a:p>
          <a:p>
            <a:pPr algn="ctr"/>
            <a:r>
              <a:rPr lang="uk-UA" sz="1200" dirty="0">
                <a:latin typeface="Times New Roman" pitchFamily="18" charset="0"/>
                <a:cs typeface="Times New Roman" pitchFamily="18" charset="0"/>
              </a:rPr>
              <a:t>вул. Центральна, буд. 76</a:t>
            </a:r>
            <a:endParaRPr lang="uk-UA" sz="1200" dirty="0">
              <a:latin typeface="Times New Roman" pitchFamily="18" charset="0"/>
              <a:cs typeface="Times New Roman" pitchFamily="18" charset="0"/>
            </a:endParaRPr>
          </a:p>
        </p:txBody>
      </p:sp>
      <p:sp>
        <p:nvSpPr>
          <p:cNvPr id="41" name="Rectangle 97"/>
          <p:cNvSpPr>
            <a:spLocks noChangeArrowheads="1"/>
          </p:cNvSpPr>
          <p:nvPr/>
        </p:nvSpPr>
        <p:spPr bwMode="auto">
          <a:xfrm>
            <a:off x="8877300" y="2254961"/>
            <a:ext cx="1375158" cy="304800"/>
          </a:xfrm>
          <a:prstGeom prst="rect">
            <a:avLst/>
          </a:prstGeom>
          <a:noFill/>
          <a:ln w="9525">
            <a:noFill/>
            <a:miter lim="800000"/>
            <a:headEnd/>
            <a:tailEnd/>
          </a:ln>
        </p:spPr>
        <p:txBody>
          <a:bodyPr wrap="square" anchor="ctr">
            <a:spAutoFit/>
          </a:bodyPr>
          <a:lstStyle/>
          <a:p>
            <a:pPr algn="ctr"/>
            <a:r>
              <a:rPr lang="uk-UA" dirty="0"/>
              <a:t>+</a:t>
            </a:r>
            <a:r>
              <a:rPr lang="uk-UA" dirty="0">
                <a:latin typeface="Times New Roman" pitchFamily="18" charset="0"/>
                <a:cs typeface="Times New Roman" pitchFamily="18" charset="0"/>
              </a:rPr>
              <a:t>380926096250</a:t>
            </a:r>
            <a:r>
              <a:rPr lang="ru-RU" dirty="0"/>
              <a:t> </a:t>
            </a:r>
          </a:p>
        </p:txBody>
      </p:sp>
    </p:spTree>
    <p:extLst>
      <p:ext uri="{BB962C8B-B14F-4D97-AF65-F5344CB8AC3E}">
        <p14:creationId xmlns:p14="http://schemas.microsoft.com/office/powerpoint/2010/main" val="700921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xmlns="" id="{B234CEB4-DDB8-1304-446A-AFB26A0F6BB6}"/>
              </a:ext>
            </a:extLst>
          </p:cNvPr>
          <p:cNvPicPr>
            <a:picLocks noChangeAspect="1"/>
          </p:cNvPicPr>
          <p:nvPr/>
        </p:nvPicPr>
        <p:blipFill>
          <a:blip r:embed="rId2"/>
          <a:stretch>
            <a:fillRect/>
          </a:stretch>
        </p:blipFill>
        <p:spPr>
          <a:xfrm>
            <a:off x="82966" y="3970610"/>
            <a:ext cx="1880538" cy="2356617"/>
          </a:xfrm>
          <a:prstGeom prst="rect">
            <a:avLst/>
          </a:prstGeom>
        </p:spPr>
      </p:pic>
      <p:pic>
        <p:nvPicPr>
          <p:cNvPr id="4" name="Рисунок 3">
            <a:extLst>
              <a:ext uri="{FF2B5EF4-FFF2-40B4-BE49-F238E27FC236}">
                <a16:creationId xmlns:a16="http://schemas.microsoft.com/office/drawing/2014/main" xmlns="" id="{02DDEC51-6162-0A3B-481C-087538330EE9}"/>
              </a:ext>
            </a:extLst>
          </p:cNvPr>
          <p:cNvPicPr>
            <a:picLocks noChangeAspect="1"/>
          </p:cNvPicPr>
          <p:nvPr/>
        </p:nvPicPr>
        <p:blipFill>
          <a:blip r:embed="rId2"/>
          <a:stretch>
            <a:fillRect/>
          </a:stretch>
        </p:blipFill>
        <p:spPr>
          <a:xfrm>
            <a:off x="36928" y="3051361"/>
            <a:ext cx="1804572" cy="664522"/>
          </a:xfrm>
          <a:prstGeom prst="rect">
            <a:avLst/>
          </a:prstGeom>
        </p:spPr>
      </p:pic>
      <p:pic>
        <p:nvPicPr>
          <p:cNvPr id="43013" name="Графіка 4"/>
          <p:cNvPicPr>
            <a:picLocks noChangeAspect="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43014" name="Графіка 6"/>
          <p:cNvPicPr>
            <a:picLocks noChangeAspect="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43015" name="Графіка 2"/>
          <p:cNvPicPr>
            <a:picLocks noChangeAspect="1"/>
          </p:cNvPicPr>
          <p:nvPr/>
        </p:nvPicPr>
        <p:blipFill>
          <a:blip r:embed="rId4"/>
          <a:srcRect/>
          <a:stretch>
            <a:fillRect/>
          </a:stretch>
        </p:blipFill>
        <p:spPr bwMode="auto">
          <a:xfrm>
            <a:off x="0" y="0"/>
            <a:ext cx="5219700" cy="1257300"/>
          </a:xfrm>
          <a:prstGeom prst="rect">
            <a:avLst/>
          </a:prstGeom>
          <a:noFill/>
          <a:ln w="9525">
            <a:noFill/>
            <a:miter lim="800000"/>
            <a:headEnd/>
            <a:tailEnd/>
          </a:ln>
        </p:spPr>
      </p:pic>
      <p:sp>
        <p:nvSpPr>
          <p:cNvPr id="43016" name="TextBox 3"/>
          <p:cNvSpPr txBox="1">
            <a:spLocks noChangeArrowheads="1"/>
          </p:cNvSpPr>
          <p:nvPr/>
        </p:nvSpPr>
        <p:spPr bwMode="auto">
          <a:xfrm>
            <a:off x="180975" y="150813"/>
            <a:ext cx="4756150" cy="946150"/>
          </a:xfrm>
          <a:prstGeom prst="rect">
            <a:avLst/>
          </a:prstGeom>
          <a:noFill/>
          <a:ln w="9525">
            <a:noFill/>
            <a:miter lim="800000"/>
            <a:headEnd/>
            <a:tailEnd/>
          </a:ln>
        </p:spPr>
        <p:txBody>
          <a:bodyPr>
            <a:spAutoFit/>
          </a:bodyPr>
          <a:lstStyle/>
          <a:p>
            <a:pPr algn="ctr" defTabSz="457200"/>
            <a:r>
              <a:rPr lang="ru-RU" sz="2800" dirty="0" err="1">
                <a:solidFill>
                  <a:schemeClr val="tx1"/>
                </a:solidFill>
                <a:latin typeface="Georgia" pitchFamily="18" charset="0"/>
              </a:rPr>
              <a:t>Інші</a:t>
            </a:r>
            <a:r>
              <a:rPr lang="ru-RU" sz="2800" dirty="0">
                <a:solidFill>
                  <a:schemeClr val="tx1"/>
                </a:solidFill>
                <a:latin typeface="Georgia" pitchFamily="18" charset="0"/>
              </a:rPr>
              <a:t> </a:t>
            </a:r>
            <a:r>
              <a:rPr lang="ru-RU" sz="2800" dirty="0" err="1">
                <a:solidFill>
                  <a:schemeClr val="tx1"/>
                </a:solidFill>
                <a:latin typeface="Georgia" pitchFamily="18" charset="0"/>
              </a:rPr>
              <a:t>послуги</a:t>
            </a:r>
            <a:endParaRPr lang="ru-RU" sz="2800" dirty="0">
              <a:solidFill>
                <a:schemeClr val="tx1"/>
              </a:solidFill>
              <a:latin typeface="Georgia" pitchFamily="18" charset="0"/>
            </a:endParaRPr>
          </a:p>
          <a:p>
            <a:pPr algn="ctr" defTabSz="457200"/>
            <a:r>
              <a:rPr lang="ru-RU" sz="2800" dirty="0">
                <a:solidFill>
                  <a:schemeClr val="tx1"/>
                </a:solidFill>
                <a:latin typeface="Georgia" pitchFamily="18" charset="0"/>
              </a:rPr>
              <a:t>з </a:t>
            </a:r>
            <a:r>
              <a:rPr lang="ru-RU" sz="2800" dirty="0">
                <a:solidFill>
                  <a:schemeClr val="tx1"/>
                </a:solidFill>
                <a:latin typeface="Times New Roman" panose="02020603050405020304" pitchFamily="18" charset="0"/>
                <a:cs typeface="Times New Roman" panose="02020603050405020304" pitchFamily="18" charset="0"/>
              </a:rPr>
              <a:t>ментального</a:t>
            </a:r>
            <a:r>
              <a:rPr lang="ru-RU" sz="2800" dirty="0">
                <a:solidFill>
                  <a:schemeClr val="tx1"/>
                </a:solidFill>
                <a:latin typeface="Georgia" pitchFamily="18" charset="0"/>
              </a:rPr>
              <a:t> </a:t>
            </a:r>
            <a:r>
              <a:rPr lang="ru-RU" sz="2800" dirty="0" err="1">
                <a:solidFill>
                  <a:schemeClr val="tx1"/>
                </a:solidFill>
                <a:latin typeface="Georgia" pitchFamily="18" charset="0"/>
              </a:rPr>
              <a:t>здоров’я</a:t>
            </a:r>
            <a:endParaRPr lang="uk-UA" sz="2800" dirty="0">
              <a:solidFill>
                <a:schemeClr val="tx1"/>
              </a:solidFill>
              <a:latin typeface="Georgia" pitchFamily="18" charset="0"/>
            </a:endParaRPr>
          </a:p>
        </p:txBody>
      </p:sp>
      <p:pic>
        <p:nvPicPr>
          <p:cNvPr id="43017" name="Графіка 7"/>
          <p:cNvPicPr>
            <a:picLocks noChangeAspect="1"/>
          </p:cNvPicPr>
          <p:nvPr/>
        </p:nvPicPr>
        <p:blipFill>
          <a:blip r:embed="rId5"/>
          <a:srcRect/>
          <a:stretch>
            <a:fillRect/>
          </a:stretch>
        </p:blipFill>
        <p:spPr bwMode="auto">
          <a:xfrm>
            <a:off x="58738" y="1408113"/>
            <a:ext cx="1720850" cy="601662"/>
          </a:xfrm>
          <a:prstGeom prst="rect">
            <a:avLst/>
          </a:prstGeom>
          <a:noFill/>
          <a:ln w="9525">
            <a:noFill/>
            <a:miter lim="800000"/>
            <a:headEnd/>
            <a:tailEnd/>
          </a:ln>
        </p:spPr>
      </p:pic>
      <p:pic>
        <p:nvPicPr>
          <p:cNvPr id="43018" name="Графіка 9"/>
          <p:cNvPicPr>
            <a:picLocks noChangeAspect="1"/>
          </p:cNvPicPr>
          <p:nvPr/>
        </p:nvPicPr>
        <p:blipFill>
          <a:blip r:embed="rId6"/>
          <a:srcRect/>
          <a:stretch>
            <a:fillRect/>
          </a:stretch>
        </p:blipFill>
        <p:spPr bwMode="auto">
          <a:xfrm>
            <a:off x="1879600" y="1408113"/>
            <a:ext cx="4140200" cy="542925"/>
          </a:xfrm>
          <a:prstGeom prst="rect">
            <a:avLst/>
          </a:prstGeom>
          <a:noFill/>
          <a:ln w="9525">
            <a:noFill/>
            <a:miter lim="800000"/>
            <a:headEnd/>
            <a:tailEnd/>
          </a:ln>
        </p:spPr>
      </p:pic>
      <p:pic>
        <p:nvPicPr>
          <p:cNvPr id="43019" name="Графіка 10"/>
          <p:cNvPicPr>
            <a:picLocks noChangeAspect="1"/>
          </p:cNvPicPr>
          <p:nvPr/>
        </p:nvPicPr>
        <p:blipFill>
          <a:blip r:embed="rId5"/>
          <a:srcRect/>
          <a:stretch>
            <a:fillRect/>
          </a:stretch>
        </p:blipFill>
        <p:spPr bwMode="auto">
          <a:xfrm>
            <a:off x="6157913" y="1408113"/>
            <a:ext cx="1804987" cy="542925"/>
          </a:xfrm>
          <a:prstGeom prst="rect">
            <a:avLst/>
          </a:prstGeom>
          <a:noFill/>
          <a:ln w="9525">
            <a:noFill/>
            <a:miter lim="800000"/>
            <a:headEnd/>
            <a:tailEnd/>
          </a:ln>
        </p:spPr>
      </p:pic>
      <p:pic>
        <p:nvPicPr>
          <p:cNvPr id="43020" name="Графіка 11"/>
          <p:cNvPicPr>
            <a:picLocks noChangeAspect="1"/>
          </p:cNvPicPr>
          <p:nvPr/>
        </p:nvPicPr>
        <p:blipFill>
          <a:blip r:embed="rId5"/>
          <a:srcRect/>
          <a:stretch>
            <a:fillRect/>
          </a:stretch>
        </p:blipFill>
        <p:spPr bwMode="auto">
          <a:xfrm>
            <a:off x="8216900" y="1408113"/>
            <a:ext cx="1965325" cy="542925"/>
          </a:xfrm>
          <a:prstGeom prst="rect">
            <a:avLst/>
          </a:prstGeom>
          <a:noFill/>
          <a:ln w="9525">
            <a:noFill/>
            <a:miter lim="800000"/>
            <a:headEnd/>
            <a:tailEnd/>
          </a:ln>
        </p:spPr>
      </p:pic>
      <p:sp>
        <p:nvSpPr>
          <p:cNvPr id="43021" name="TextBox 12"/>
          <p:cNvSpPr txBox="1">
            <a:spLocks noChangeArrowheads="1"/>
          </p:cNvSpPr>
          <p:nvPr/>
        </p:nvSpPr>
        <p:spPr bwMode="auto">
          <a:xfrm>
            <a:off x="-230188" y="1374775"/>
            <a:ext cx="2224088" cy="581025"/>
          </a:xfrm>
          <a:prstGeom prst="rect">
            <a:avLst/>
          </a:prstGeom>
          <a:noFill/>
          <a:ln w="9525">
            <a:noFill/>
            <a:miter lim="800000"/>
            <a:headEnd/>
            <a:tailEnd/>
          </a:ln>
        </p:spPr>
        <p:txBody>
          <a:bodyPr>
            <a:spAutoFit/>
          </a:bodyPr>
          <a:lstStyle/>
          <a:p>
            <a:pPr algn="ctr" defTabSz="457200"/>
            <a:r>
              <a:rPr lang="uk-UA" sz="1600" b="1">
                <a:solidFill>
                  <a:schemeClr val="tx1"/>
                </a:solidFill>
                <a:latin typeface="Times New Roman" pitchFamily="18" charset="0"/>
                <a:cs typeface="Times New Roman" pitchFamily="18" charset="0"/>
              </a:rPr>
              <a:t>Заклад</a:t>
            </a:r>
            <a:r>
              <a:rPr lang="en-US" sz="1600" b="1">
                <a:solidFill>
                  <a:schemeClr val="tx1"/>
                </a:solidFill>
                <a:latin typeface="Times New Roman" pitchFamily="18" charset="0"/>
                <a:cs typeface="Times New Roman" pitchFamily="18" charset="0"/>
              </a:rPr>
              <a:t>/</a:t>
            </a:r>
            <a:r>
              <a:rPr lang="uk-UA" sz="1600" b="1">
                <a:solidFill>
                  <a:schemeClr val="tx1"/>
                </a:solidFill>
                <a:latin typeface="Times New Roman" pitchFamily="18" charset="0"/>
                <a:cs typeface="Times New Roman" pitchFamily="18" charset="0"/>
              </a:rPr>
              <a:t>установа,                що надає послуги</a:t>
            </a:r>
          </a:p>
        </p:txBody>
      </p:sp>
      <p:sp>
        <p:nvSpPr>
          <p:cNvPr id="43022" name="TextBox 13"/>
          <p:cNvSpPr txBox="1">
            <a:spLocks noChangeArrowheads="1"/>
          </p:cNvSpPr>
          <p:nvPr/>
        </p:nvSpPr>
        <p:spPr bwMode="auto">
          <a:xfrm>
            <a:off x="3038475" y="1438275"/>
            <a:ext cx="2071688" cy="338138"/>
          </a:xfrm>
          <a:prstGeom prst="rect">
            <a:avLst/>
          </a:prstGeom>
          <a:noFill/>
          <a:ln w="9525">
            <a:noFill/>
            <a:miter lim="800000"/>
            <a:headEnd/>
            <a:tailEnd/>
          </a:ln>
        </p:spPr>
        <p:txBody>
          <a:bodyPr wrap="none">
            <a:spAutoFit/>
          </a:bodyPr>
          <a:lstStyle/>
          <a:p>
            <a:pPr defTabSz="457200"/>
            <a:r>
              <a:rPr lang="uk-UA" sz="1600" b="1">
                <a:solidFill>
                  <a:schemeClr val="tx1"/>
                </a:solidFill>
                <a:latin typeface="Times New Roman" pitchFamily="18" charset="0"/>
                <a:cs typeface="Times New Roman" pitchFamily="18" charset="0"/>
              </a:rPr>
              <a:t>Види послуг</a:t>
            </a:r>
            <a:r>
              <a:rPr lang="en-US" sz="1600" b="1">
                <a:solidFill>
                  <a:schemeClr val="tx1"/>
                </a:solidFill>
                <a:latin typeface="Times New Roman" pitchFamily="18" charset="0"/>
                <a:cs typeface="Times New Roman" pitchFamily="18" charset="0"/>
              </a:rPr>
              <a:t>/</a:t>
            </a:r>
            <a:r>
              <a:rPr lang="uk-UA" sz="1600" b="1">
                <a:solidFill>
                  <a:schemeClr val="tx1"/>
                </a:solidFill>
                <a:latin typeface="Times New Roman" pitchFamily="18" charset="0"/>
                <a:cs typeface="Times New Roman" pitchFamily="18" charset="0"/>
              </a:rPr>
              <a:t>сервіси</a:t>
            </a:r>
          </a:p>
        </p:txBody>
      </p:sp>
      <p:sp>
        <p:nvSpPr>
          <p:cNvPr id="43023" name="TextBox 14"/>
          <p:cNvSpPr txBox="1">
            <a:spLocks noChangeArrowheads="1"/>
          </p:cNvSpPr>
          <p:nvPr/>
        </p:nvSpPr>
        <p:spPr bwMode="auto">
          <a:xfrm>
            <a:off x="6157913" y="1463675"/>
            <a:ext cx="1860550" cy="339725"/>
          </a:xfrm>
          <a:prstGeom prst="rect">
            <a:avLst/>
          </a:prstGeom>
          <a:noFill/>
          <a:ln w="9525">
            <a:noFill/>
            <a:miter lim="800000"/>
            <a:headEnd/>
            <a:tailEnd/>
          </a:ln>
        </p:spPr>
        <p:txBody>
          <a:bodyPr wrap="none">
            <a:spAutoFit/>
          </a:bodyPr>
          <a:lstStyle/>
          <a:p>
            <a:pPr defTabSz="457200"/>
            <a:r>
              <a:rPr lang="uk-UA" sz="1600" b="1">
                <a:solidFill>
                  <a:schemeClr val="tx1"/>
                </a:solidFill>
                <a:latin typeface="Times New Roman" pitchFamily="18" charset="0"/>
                <a:cs typeface="Times New Roman" pitchFamily="18" charset="0"/>
              </a:rPr>
              <a:t>Адреса/ ел. пошта</a:t>
            </a:r>
          </a:p>
        </p:txBody>
      </p:sp>
      <p:sp>
        <p:nvSpPr>
          <p:cNvPr id="43024" name="TextBox 15"/>
          <p:cNvSpPr txBox="1">
            <a:spLocks noChangeArrowheads="1"/>
          </p:cNvSpPr>
          <p:nvPr/>
        </p:nvSpPr>
        <p:spPr bwMode="auto">
          <a:xfrm>
            <a:off x="8639175" y="1457325"/>
            <a:ext cx="1120775" cy="339725"/>
          </a:xfrm>
          <a:prstGeom prst="rect">
            <a:avLst/>
          </a:prstGeom>
          <a:noFill/>
          <a:ln w="9525">
            <a:noFill/>
            <a:miter lim="800000"/>
            <a:headEnd/>
            <a:tailEnd/>
          </a:ln>
        </p:spPr>
        <p:txBody>
          <a:bodyPr>
            <a:spAutoFit/>
          </a:bodyPr>
          <a:lstStyle/>
          <a:p>
            <a:pPr defTabSz="457200"/>
            <a:r>
              <a:rPr lang="uk-UA" sz="1600" b="1">
                <a:solidFill>
                  <a:schemeClr val="tx1"/>
                </a:solidFill>
                <a:latin typeface="Times New Roman" pitchFamily="18" charset="0"/>
                <a:cs typeface="Times New Roman" pitchFamily="18" charset="0"/>
              </a:rPr>
              <a:t>Телефони</a:t>
            </a:r>
          </a:p>
        </p:txBody>
      </p:sp>
      <p:pic>
        <p:nvPicPr>
          <p:cNvPr id="43025" name="Графіка 7"/>
          <p:cNvPicPr>
            <a:picLocks noChangeAspect="1"/>
          </p:cNvPicPr>
          <p:nvPr/>
        </p:nvPicPr>
        <p:blipFill>
          <a:blip r:embed="rId5"/>
          <a:srcRect/>
          <a:stretch>
            <a:fillRect/>
          </a:stretch>
        </p:blipFill>
        <p:spPr bwMode="auto">
          <a:xfrm>
            <a:off x="0" y="2238375"/>
            <a:ext cx="1720850" cy="601663"/>
          </a:xfrm>
          <a:prstGeom prst="rect">
            <a:avLst/>
          </a:prstGeom>
          <a:noFill/>
          <a:ln w="9525">
            <a:noFill/>
            <a:miter lim="800000"/>
            <a:headEnd/>
            <a:tailEnd/>
          </a:ln>
        </p:spPr>
      </p:pic>
      <p:pic>
        <p:nvPicPr>
          <p:cNvPr id="43026" name="Графіка 9"/>
          <p:cNvPicPr>
            <a:picLocks noChangeAspect="1"/>
          </p:cNvPicPr>
          <p:nvPr/>
        </p:nvPicPr>
        <p:blipFill>
          <a:blip r:embed="rId6"/>
          <a:srcRect/>
          <a:stretch>
            <a:fillRect/>
          </a:stretch>
        </p:blipFill>
        <p:spPr bwMode="auto">
          <a:xfrm>
            <a:off x="1887538" y="2112963"/>
            <a:ext cx="4140200" cy="668337"/>
          </a:xfrm>
          <a:prstGeom prst="rect">
            <a:avLst/>
          </a:prstGeom>
          <a:noFill/>
          <a:ln w="9525">
            <a:noFill/>
            <a:miter lim="800000"/>
            <a:headEnd/>
            <a:tailEnd/>
          </a:ln>
        </p:spPr>
      </p:pic>
      <p:pic>
        <p:nvPicPr>
          <p:cNvPr id="43027" name="Графіка 10"/>
          <p:cNvPicPr>
            <a:picLocks noChangeAspect="1"/>
          </p:cNvPicPr>
          <p:nvPr/>
        </p:nvPicPr>
        <p:blipFill>
          <a:blip r:embed="rId5"/>
          <a:srcRect/>
          <a:stretch>
            <a:fillRect/>
          </a:stretch>
        </p:blipFill>
        <p:spPr bwMode="auto">
          <a:xfrm>
            <a:off x="6162675" y="2160588"/>
            <a:ext cx="1804988" cy="666750"/>
          </a:xfrm>
          <a:prstGeom prst="rect">
            <a:avLst/>
          </a:prstGeom>
          <a:noFill/>
          <a:ln w="9525">
            <a:noFill/>
            <a:miter lim="800000"/>
            <a:headEnd/>
            <a:tailEnd/>
          </a:ln>
        </p:spPr>
      </p:pic>
      <p:sp>
        <p:nvSpPr>
          <p:cNvPr id="43037" name="Rectangle 40"/>
          <p:cNvSpPr>
            <a:spLocks noChangeArrowheads="1"/>
          </p:cNvSpPr>
          <p:nvPr/>
        </p:nvSpPr>
        <p:spPr bwMode="auto">
          <a:xfrm>
            <a:off x="4298950" y="3597275"/>
            <a:ext cx="184150" cy="366713"/>
          </a:xfrm>
          <a:prstGeom prst="rect">
            <a:avLst/>
          </a:prstGeom>
          <a:noFill/>
          <a:ln w="9525">
            <a:noFill/>
            <a:miter lim="800000"/>
            <a:headEnd/>
            <a:tailEnd/>
          </a:ln>
        </p:spPr>
        <p:txBody>
          <a:bodyPr wrap="none">
            <a:spAutoFit/>
          </a:bodyPr>
          <a:lstStyle/>
          <a:p>
            <a:endParaRPr lang="ru-RU" sz="1800">
              <a:solidFill>
                <a:schemeClr val="tx1"/>
              </a:solidFill>
            </a:endParaRPr>
          </a:p>
        </p:txBody>
      </p:sp>
      <p:sp>
        <p:nvSpPr>
          <p:cNvPr id="43039" name="Rectangle 43"/>
          <p:cNvSpPr>
            <a:spLocks noChangeArrowheads="1"/>
          </p:cNvSpPr>
          <p:nvPr/>
        </p:nvSpPr>
        <p:spPr bwMode="auto">
          <a:xfrm>
            <a:off x="-179388" y="2185988"/>
            <a:ext cx="2117726" cy="687387"/>
          </a:xfrm>
          <a:prstGeom prst="rect">
            <a:avLst/>
          </a:prstGeom>
          <a:noFill/>
          <a:ln w="9525">
            <a:noFill/>
            <a:miter lim="800000"/>
            <a:headEnd/>
            <a:tailEnd/>
          </a:ln>
        </p:spPr>
        <p:txBody>
          <a:bodyPr>
            <a:spAutoFit/>
          </a:bodyPr>
          <a:lstStyle/>
          <a:p>
            <a:pPr algn="ctr"/>
            <a:r>
              <a:rPr lang="ru-RU" sz="1300" dirty="0" err="1"/>
              <a:t>Лінія</a:t>
            </a:r>
            <a:r>
              <a:rPr lang="ru-RU" sz="1300" dirty="0"/>
              <a:t> </a:t>
            </a:r>
            <a:r>
              <a:rPr lang="ru-RU" sz="1300" dirty="0" err="1"/>
              <a:t>Національної</a:t>
            </a:r>
            <a:r>
              <a:rPr lang="ru-RU" sz="1300" dirty="0"/>
              <a:t> </a:t>
            </a:r>
            <a:r>
              <a:rPr lang="ru-RU" sz="1300" dirty="0" err="1">
                <a:latin typeface="Times New Roman" panose="02020603050405020304" pitchFamily="18" charset="0"/>
                <a:cs typeface="Times New Roman" panose="02020603050405020304" pitchFamily="18" charset="0"/>
              </a:rPr>
              <a:t>психологічної</a:t>
            </a:r>
            <a:r>
              <a:rPr lang="ru-RU" sz="1300" dirty="0"/>
              <a:t> </a:t>
            </a:r>
          </a:p>
          <a:p>
            <a:pPr algn="ctr"/>
            <a:r>
              <a:rPr lang="ru-RU" sz="1300" dirty="0" err="1"/>
              <a:t>асоціації</a:t>
            </a:r>
            <a:r>
              <a:rPr lang="ru-RU" sz="1300" dirty="0"/>
              <a:t> </a:t>
            </a:r>
          </a:p>
        </p:txBody>
      </p:sp>
      <p:pic>
        <p:nvPicPr>
          <p:cNvPr id="43041" name="Графіка 9"/>
          <p:cNvPicPr>
            <a:picLocks noChangeAspect="1"/>
          </p:cNvPicPr>
          <p:nvPr/>
        </p:nvPicPr>
        <p:blipFill>
          <a:blip r:embed="rId6"/>
          <a:srcRect/>
          <a:stretch>
            <a:fillRect/>
          </a:stretch>
        </p:blipFill>
        <p:spPr bwMode="auto">
          <a:xfrm>
            <a:off x="1865313" y="3017838"/>
            <a:ext cx="4140200" cy="668337"/>
          </a:xfrm>
          <a:prstGeom prst="rect">
            <a:avLst/>
          </a:prstGeom>
          <a:noFill/>
          <a:ln w="9525">
            <a:noFill/>
            <a:miter lim="800000"/>
            <a:headEnd/>
            <a:tailEnd/>
          </a:ln>
        </p:spPr>
      </p:pic>
      <p:pic>
        <p:nvPicPr>
          <p:cNvPr id="43042" name="Графіка 10"/>
          <p:cNvPicPr>
            <a:picLocks noChangeAspect="1"/>
          </p:cNvPicPr>
          <p:nvPr/>
        </p:nvPicPr>
        <p:blipFill>
          <a:blip r:embed="rId5"/>
          <a:srcRect/>
          <a:stretch>
            <a:fillRect/>
          </a:stretch>
        </p:blipFill>
        <p:spPr bwMode="auto">
          <a:xfrm>
            <a:off x="6191250" y="3003550"/>
            <a:ext cx="1804988" cy="666750"/>
          </a:xfrm>
          <a:prstGeom prst="rect">
            <a:avLst/>
          </a:prstGeom>
          <a:noFill/>
          <a:ln w="9525">
            <a:noFill/>
            <a:miter lim="800000"/>
            <a:headEnd/>
            <a:tailEnd/>
          </a:ln>
        </p:spPr>
      </p:pic>
      <p:pic>
        <p:nvPicPr>
          <p:cNvPr id="43043" name="Графіка 10"/>
          <p:cNvPicPr>
            <a:picLocks noChangeAspect="1"/>
          </p:cNvPicPr>
          <p:nvPr/>
        </p:nvPicPr>
        <p:blipFill>
          <a:blip r:embed="rId5"/>
          <a:srcRect/>
          <a:stretch>
            <a:fillRect/>
          </a:stretch>
        </p:blipFill>
        <p:spPr bwMode="auto">
          <a:xfrm>
            <a:off x="8232775" y="2989263"/>
            <a:ext cx="1804988" cy="666750"/>
          </a:xfrm>
          <a:prstGeom prst="rect">
            <a:avLst/>
          </a:prstGeom>
          <a:noFill/>
          <a:ln w="9525">
            <a:noFill/>
            <a:miter lim="800000"/>
            <a:headEnd/>
            <a:tailEnd/>
          </a:ln>
        </p:spPr>
      </p:pic>
      <p:pic>
        <p:nvPicPr>
          <p:cNvPr id="43044" name="Графіка 10"/>
          <p:cNvPicPr>
            <a:picLocks noChangeAspect="1"/>
          </p:cNvPicPr>
          <p:nvPr/>
        </p:nvPicPr>
        <p:blipFill>
          <a:blip r:embed="rId5"/>
          <a:srcRect/>
          <a:stretch>
            <a:fillRect/>
          </a:stretch>
        </p:blipFill>
        <p:spPr bwMode="auto">
          <a:xfrm>
            <a:off x="8218488" y="2176463"/>
            <a:ext cx="1804987" cy="666750"/>
          </a:xfrm>
          <a:prstGeom prst="rect">
            <a:avLst/>
          </a:prstGeom>
          <a:noFill/>
          <a:ln w="9525">
            <a:noFill/>
            <a:miter lim="800000"/>
            <a:headEnd/>
            <a:tailEnd/>
          </a:ln>
        </p:spPr>
      </p:pic>
      <p:sp>
        <p:nvSpPr>
          <p:cNvPr id="43046" name="Rectangle 50"/>
          <p:cNvSpPr>
            <a:spLocks noChangeArrowheads="1"/>
          </p:cNvSpPr>
          <p:nvPr/>
        </p:nvSpPr>
        <p:spPr bwMode="auto">
          <a:xfrm>
            <a:off x="8358188" y="2305050"/>
            <a:ext cx="1541462" cy="304800"/>
          </a:xfrm>
          <a:prstGeom prst="rect">
            <a:avLst/>
          </a:prstGeom>
          <a:noFill/>
          <a:ln w="9525">
            <a:noFill/>
            <a:miter lim="800000"/>
            <a:headEnd/>
            <a:tailEnd/>
          </a:ln>
        </p:spPr>
        <p:txBody>
          <a:bodyPr anchor="ctr">
            <a:spAutoFit/>
          </a:bodyPr>
          <a:lstStyle/>
          <a:p>
            <a:r>
              <a:rPr lang="en-US" dirty="0"/>
              <a:t>0 </a:t>
            </a:r>
            <a:r>
              <a:rPr lang="en-US" dirty="0">
                <a:latin typeface="Times New Roman" panose="02020603050405020304" pitchFamily="18" charset="0"/>
                <a:cs typeface="Times New Roman" panose="02020603050405020304" pitchFamily="18" charset="0"/>
              </a:rPr>
              <a:t>80010</a:t>
            </a:r>
            <a:r>
              <a:rPr lang="en-US" dirty="0"/>
              <a:t> 01 02 </a:t>
            </a:r>
          </a:p>
        </p:txBody>
      </p:sp>
      <p:sp>
        <p:nvSpPr>
          <p:cNvPr id="43047" name="Rectangle 51"/>
          <p:cNvSpPr>
            <a:spLocks noChangeArrowheads="1"/>
          </p:cNvSpPr>
          <p:nvPr/>
        </p:nvSpPr>
        <p:spPr bwMode="auto">
          <a:xfrm>
            <a:off x="1947863" y="2217738"/>
            <a:ext cx="4040187" cy="517525"/>
          </a:xfrm>
          <a:prstGeom prst="rect">
            <a:avLst/>
          </a:prstGeom>
          <a:noFill/>
          <a:ln w="9525">
            <a:noFill/>
            <a:miter lim="800000"/>
            <a:headEnd/>
            <a:tailEnd/>
          </a:ln>
        </p:spPr>
        <p:txBody>
          <a:bodyPr anchor="ctr">
            <a:spAutoFit/>
          </a:bodyPr>
          <a:lstStyle/>
          <a:p>
            <a:pPr algn="ctr"/>
            <a:r>
              <a:rPr lang="uk-UA" dirty="0"/>
              <a:t>К</a:t>
            </a:r>
            <a:r>
              <a:rPr lang="en-US" dirty="0" err="1"/>
              <a:t>ризов</a:t>
            </a:r>
            <a:r>
              <a:rPr lang="uk-UA" dirty="0"/>
              <a:t>а</a:t>
            </a:r>
            <a:r>
              <a:rPr lang="en-US" dirty="0"/>
              <a:t> </a:t>
            </a:r>
            <a:r>
              <a:rPr lang="en-US" dirty="0" err="1"/>
              <a:t>та</a:t>
            </a:r>
            <a:r>
              <a:rPr lang="en-US" dirty="0"/>
              <a:t> </a:t>
            </a:r>
            <a:r>
              <a:rPr lang="en-US" dirty="0" err="1"/>
              <a:t>юридичн</a:t>
            </a:r>
            <a:r>
              <a:rPr lang="uk-UA" dirty="0"/>
              <a:t>а</a:t>
            </a:r>
            <a:r>
              <a:rPr lang="en-US" dirty="0"/>
              <a:t> </a:t>
            </a:r>
            <a:r>
              <a:rPr lang="en-US" dirty="0" err="1"/>
              <a:t>підтримк</a:t>
            </a:r>
            <a:r>
              <a:rPr lang="uk-UA" dirty="0"/>
              <a:t>а.</a:t>
            </a:r>
            <a:r>
              <a:rPr lang="en-US" dirty="0"/>
              <a:t> </a:t>
            </a:r>
            <a:r>
              <a:rPr lang="uk-UA" dirty="0"/>
              <a:t>Д</a:t>
            </a:r>
            <a:r>
              <a:rPr lang="en-US" dirty="0" err="1"/>
              <a:t>опомога</a:t>
            </a:r>
            <a:r>
              <a:rPr lang="en-US" dirty="0"/>
              <a:t> з </a:t>
            </a:r>
            <a:r>
              <a:rPr lang="en-US" dirty="0" err="1"/>
              <a:t>питань</a:t>
            </a:r>
            <a:r>
              <a:rPr lang="en-US" dirty="0"/>
              <a:t> </a:t>
            </a:r>
            <a:r>
              <a:rPr lang="en-US" dirty="0" err="1"/>
              <a:t>ментального</a:t>
            </a:r>
            <a:r>
              <a:rPr lang="en-US" dirty="0"/>
              <a:t> </a:t>
            </a:r>
            <a:r>
              <a:rPr lang="en-US" dirty="0" err="1"/>
              <a:t>здоров'я</a:t>
            </a:r>
            <a:r>
              <a:rPr lang="en-US" dirty="0"/>
              <a:t>.  </a:t>
            </a:r>
          </a:p>
        </p:txBody>
      </p:sp>
      <p:sp>
        <p:nvSpPr>
          <p:cNvPr id="43048" name="Rectangle 52"/>
          <p:cNvSpPr>
            <a:spLocks noChangeArrowheads="1"/>
          </p:cNvSpPr>
          <p:nvPr/>
        </p:nvSpPr>
        <p:spPr bwMode="auto">
          <a:xfrm>
            <a:off x="6283325" y="2264103"/>
            <a:ext cx="1820863" cy="523220"/>
          </a:xfrm>
          <a:prstGeom prst="rect">
            <a:avLst/>
          </a:prstGeom>
          <a:noFill/>
          <a:ln w="9525">
            <a:noFill/>
            <a:miter lim="800000"/>
            <a:headEnd/>
            <a:tailEnd/>
          </a:ln>
        </p:spPr>
        <p:txBody>
          <a:bodyPr anchor="ctr">
            <a:spAutoFit/>
          </a:bodyPr>
          <a:lstStyle/>
          <a:p>
            <a:r>
              <a:rPr lang="uk-UA" dirty="0">
                <a:latin typeface="Times New Roman" panose="02020603050405020304" pitchFamily="18" charset="0"/>
                <a:cs typeface="Times New Roman" panose="02020603050405020304" pitchFamily="18" charset="0"/>
              </a:rPr>
              <a:t>Онлайн</a:t>
            </a:r>
            <a:r>
              <a:rPr lang="uk-UA" dirty="0"/>
              <a:t> </a:t>
            </a:r>
            <a:r>
              <a:rPr lang="en-US" dirty="0" err="1"/>
              <a:t>щодня</a:t>
            </a:r>
            <a:r>
              <a:rPr lang="en-US" dirty="0"/>
              <a:t> з 10:00 </a:t>
            </a:r>
            <a:r>
              <a:rPr lang="en-US" dirty="0" err="1"/>
              <a:t>до</a:t>
            </a:r>
            <a:r>
              <a:rPr lang="en-US" dirty="0"/>
              <a:t> 20:00.  </a:t>
            </a:r>
          </a:p>
        </p:txBody>
      </p:sp>
      <p:sp>
        <p:nvSpPr>
          <p:cNvPr id="43049" name="Rectangle 53"/>
          <p:cNvSpPr>
            <a:spLocks noChangeArrowheads="1"/>
          </p:cNvSpPr>
          <p:nvPr/>
        </p:nvSpPr>
        <p:spPr bwMode="auto">
          <a:xfrm>
            <a:off x="7142" y="3039242"/>
            <a:ext cx="1930401" cy="692497"/>
          </a:xfrm>
          <a:prstGeom prst="rect">
            <a:avLst/>
          </a:prstGeom>
          <a:noFill/>
          <a:ln w="9525">
            <a:noFill/>
            <a:miter lim="800000"/>
            <a:headEnd/>
            <a:tailEnd/>
          </a:ln>
        </p:spPr>
        <p:txBody>
          <a:bodyPr wrap="square" anchor="ctr">
            <a:spAutoFit/>
          </a:bodyPr>
          <a:lstStyle/>
          <a:p>
            <a:pPr algn="ctr"/>
            <a:r>
              <a:rPr lang="en-US" sz="1300" dirty="0">
                <a:latin typeface="Times New Roman" panose="02020603050405020304" pitchFamily="18" charset="0"/>
                <a:cs typeface="Times New Roman" panose="02020603050405020304" pitchFamily="18" charset="0"/>
              </a:rPr>
              <a:t>Національна </a:t>
            </a:r>
            <a:r>
              <a:rPr lang="en-US" sz="1300" dirty="0" err="1">
                <a:latin typeface="Times New Roman" panose="02020603050405020304" pitchFamily="18" charset="0"/>
                <a:cs typeface="Times New Roman" panose="02020603050405020304" pitchFamily="18" charset="0"/>
              </a:rPr>
              <a:t>гаряча</a:t>
            </a:r>
            <a:r>
              <a:rPr lang="en-US" sz="1300" dirty="0">
                <a:latin typeface="Times New Roman" panose="02020603050405020304" pitchFamily="18" charset="0"/>
                <a:cs typeface="Times New Roman" panose="02020603050405020304" pitchFamily="18" charset="0"/>
              </a:rPr>
              <a:t> лінія </a:t>
            </a:r>
            <a:r>
              <a:rPr lang="en-US" sz="1300" dirty="0" err="1">
                <a:latin typeface="Times New Roman" panose="02020603050405020304" pitchFamily="18" charset="0"/>
                <a:cs typeface="Times New Roman" panose="02020603050405020304" pitchFamily="18" charset="0"/>
              </a:rPr>
              <a:t>для</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дітей</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та</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молоді</a:t>
            </a:r>
            <a:r>
              <a:rPr lang="en-US" sz="1300" dirty="0">
                <a:latin typeface="Times New Roman" panose="02020603050405020304" pitchFamily="18" charset="0"/>
                <a:cs typeface="Times New Roman" panose="02020603050405020304" pitchFamily="18" charset="0"/>
              </a:rPr>
              <a:t> </a:t>
            </a:r>
            <a:endParaRPr lang="uk-UA" sz="1300" dirty="0">
              <a:latin typeface="Times New Roman" panose="02020603050405020304" pitchFamily="18" charset="0"/>
              <a:cs typeface="Times New Roman" panose="02020603050405020304" pitchFamily="18" charset="0"/>
            </a:endParaRPr>
          </a:p>
          <a:p>
            <a:pPr algn="ctr"/>
            <a:r>
              <a:rPr lang="en-US" sz="1300" dirty="0" err="1">
                <a:latin typeface="Times New Roman" panose="02020603050405020304" pitchFamily="18" charset="0"/>
                <a:cs typeface="Times New Roman" panose="02020603050405020304" pitchFamily="18" charset="0"/>
              </a:rPr>
              <a:t>від</a:t>
            </a:r>
            <a:r>
              <a:rPr lang="en-US" sz="1300" dirty="0">
                <a:latin typeface="Times New Roman" panose="02020603050405020304" pitchFamily="18" charset="0"/>
                <a:cs typeface="Times New Roman" panose="02020603050405020304" pitchFamily="18" charset="0"/>
              </a:rPr>
              <a:t> </a:t>
            </a:r>
            <a:r>
              <a:rPr lang="en-US" sz="1300" dirty="0" err="1">
                <a:latin typeface="Times New Roman" panose="02020603050405020304" pitchFamily="18" charset="0"/>
                <a:cs typeface="Times New Roman" panose="02020603050405020304" pitchFamily="18" charset="0"/>
              </a:rPr>
              <a:t>Ла</a:t>
            </a:r>
            <a:r>
              <a:rPr lang="en-US" sz="1300" dirty="0">
                <a:latin typeface="Times New Roman" panose="02020603050405020304" pitchFamily="18" charset="0"/>
                <a:cs typeface="Times New Roman" panose="02020603050405020304" pitchFamily="18" charset="0"/>
              </a:rPr>
              <a:t> Страда </a:t>
            </a:r>
          </a:p>
        </p:txBody>
      </p:sp>
      <p:sp>
        <p:nvSpPr>
          <p:cNvPr id="43050" name="Rectangle 54"/>
          <p:cNvSpPr>
            <a:spLocks noChangeArrowheads="1"/>
          </p:cNvSpPr>
          <p:nvPr/>
        </p:nvSpPr>
        <p:spPr bwMode="auto">
          <a:xfrm>
            <a:off x="8104188" y="2971800"/>
            <a:ext cx="1965325" cy="954107"/>
          </a:xfrm>
          <a:prstGeom prst="rect">
            <a:avLst/>
          </a:prstGeom>
          <a:noFill/>
          <a:ln w="9525">
            <a:noFill/>
            <a:miter lim="800000"/>
            <a:headEnd/>
            <a:tailEnd/>
          </a:ln>
        </p:spPr>
        <p:txBody>
          <a:bodyPr wrap="square" anchor="ctr">
            <a:spAutoFit/>
          </a:bodyPr>
          <a:lstStyle/>
          <a:p>
            <a:pPr algn="ctr"/>
            <a:r>
              <a:rPr lang="en-US" dirty="0">
                <a:latin typeface="Times New Roman" panose="02020603050405020304" pitchFamily="18" charset="0"/>
                <a:cs typeface="Times New Roman" panose="02020603050405020304" pitchFamily="18" charset="0"/>
              </a:rPr>
              <a:t>0800500225</a:t>
            </a:r>
            <a:r>
              <a:rPr lang="uk-UA" dirty="0">
                <a:latin typeface="Times New Roman" panose="02020603050405020304" pitchFamily="18" charset="0"/>
                <a:cs typeface="Times New Roman" panose="02020603050405020304" pitchFamily="18" charset="0"/>
              </a:rPr>
              <a:t> </a:t>
            </a:r>
          </a:p>
          <a:p>
            <a:pPr algn="ctr"/>
            <a:endParaRPr lang="uk-UA"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116111 </a:t>
            </a:r>
            <a:endParaRPr lang="uk-UA"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43051" name="Rectangle 55"/>
          <p:cNvSpPr>
            <a:spLocks noChangeArrowheads="1"/>
          </p:cNvSpPr>
          <p:nvPr/>
        </p:nvSpPr>
        <p:spPr bwMode="auto">
          <a:xfrm>
            <a:off x="1949450" y="3101975"/>
            <a:ext cx="3959225" cy="517525"/>
          </a:xfrm>
          <a:prstGeom prst="rect">
            <a:avLst/>
          </a:prstGeom>
          <a:noFill/>
          <a:ln w="9525">
            <a:noFill/>
            <a:miter lim="800000"/>
            <a:headEnd/>
            <a:tailEnd/>
          </a:ln>
        </p:spPr>
        <p:txBody>
          <a:bodyPr>
            <a:spAutoFit/>
          </a:bodyPr>
          <a:lstStyle/>
          <a:p>
            <a:pPr algn="ctr"/>
            <a:r>
              <a:rPr lang="uk-UA" dirty="0"/>
              <a:t>Д</a:t>
            </a:r>
            <a:r>
              <a:rPr lang="en-US" dirty="0" err="1"/>
              <a:t>опомога</a:t>
            </a:r>
            <a:r>
              <a:rPr lang="en-US" dirty="0"/>
              <a:t> з </a:t>
            </a:r>
            <a:r>
              <a:rPr lang="en-US" dirty="0" err="1"/>
              <a:t>питань</a:t>
            </a:r>
            <a:r>
              <a:rPr lang="en-US" dirty="0"/>
              <a:t> </a:t>
            </a:r>
            <a:r>
              <a:rPr lang="en-US" dirty="0" err="1"/>
              <a:t>ментального</a:t>
            </a:r>
            <a:r>
              <a:rPr lang="en-US" dirty="0"/>
              <a:t> </a:t>
            </a:r>
            <a:r>
              <a:rPr lang="en-US" dirty="0" err="1"/>
              <a:t>здоров'я</a:t>
            </a:r>
            <a:r>
              <a:rPr lang="uk-UA" dirty="0"/>
              <a:t> для дітей та молоді.</a:t>
            </a:r>
            <a:r>
              <a:rPr lang="en-US" dirty="0"/>
              <a:t> </a:t>
            </a:r>
          </a:p>
        </p:txBody>
      </p:sp>
      <p:sp>
        <p:nvSpPr>
          <p:cNvPr id="43052" name="Rectangle 56"/>
          <p:cNvSpPr>
            <a:spLocks noChangeArrowheads="1"/>
          </p:cNvSpPr>
          <p:nvPr/>
        </p:nvSpPr>
        <p:spPr bwMode="auto">
          <a:xfrm>
            <a:off x="6292850" y="3151188"/>
            <a:ext cx="1724025" cy="304800"/>
          </a:xfrm>
          <a:prstGeom prst="rect">
            <a:avLst/>
          </a:prstGeom>
          <a:noFill/>
          <a:ln w="9525">
            <a:noFill/>
            <a:miter lim="800000"/>
            <a:headEnd/>
            <a:tailEnd/>
          </a:ln>
        </p:spPr>
        <p:txBody>
          <a:bodyPr>
            <a:spAutoFit/>
          </a:bodyPr>
          <a:lstStyle/>
          <a:p>
            <a:pPr algn="ctr"/>
            <a:r>
              <a:rPr lang="uk-UA" dirty="0">
                <a:latin typeface="Times New Roman" panose="02020603050405020304" pitchFamily="18" charset="0"/>
                <a:cs typeface="Times New Roman" panose="02020603050405020304" pitchFamily="18" charset="0"/>
              </a:rPr>
              <a:t>Онлайн</a:t>
            </a:r>
            <a:r>
              <a:rPr lang="uk-UA" dirty="0"/>
              <a:t> </a:t>
            </a:r>
            <a:r>
              <a:rPr lang="en-US" dirty="0" err="1"/>
              <a:t>щодня</a:t>
            </a:r>
            <a:endParaRPr lang="ru-RU" dirty="0"/>
          </a:p>
        </p:txBody>
      </p:sp>
      <p:pic>
        <p:nvPicPr>
          <p:cNvPr id="9" name="Графіка 9">
            <a:extLst>
              <a:ext uri="{FF2B5EF4-FFF2-40B4-BE49-F238E27FC236}">
                <a16:creationId xmlns:a16="http://schemas.microsoft.com/office/drawing/2014/main" xmlns="" id="{91B59257-5FFD-0B08-23EB-D74683CCE394}"/>
              </a:ext>
            </a:extLst>
          </p:cNvPr>
          <p:cNvPicPr>
            <a:picLocks noChangeAspect="1"/>
          </p:cNvPicPr>
          <p:nvPr/>
        </p:nvPicPr>
        <p:blipFill>
          <a:blip r:embed="rId6"/>
          <a:srcRect/>
          <a:stretch>
            <a:fillRect/>
          </a:stretch>
        </p:blipFill>
        <p:spPr bwMode="auto">
          <a:xfrm>
            <a:off x="2044140" y="3993358"/>
            <a:ext cx="3975660" cy="2333870"/>
          </a:xfrm>
          <a:prstGeom prst="rect">
            <a:avLst/>
          </a:prstGeom>
          <a:noFill/>
          <a:ln w="9525">
            <a:noFill/>
            <a:miter lim="800000"/>
            <a:headEnd/>
            <a:tailEnd/>
          </a:ln>
        </p:spPr>
      </p:pic>
      <p:sp>
        <p:nvSpPr>
          <p:cNvPr id="11" name="TextBox 10">
            <a:extLst>
              <a:ext uri="{FF2B5EF4-FFF2-40B4-BE49-F238E27FC236}">
                <a16:creationId xmlns:a16="http://schemas.microsoft.com/office/drawing/2014/main" xmlns="" id="{4B4FE1A3-2E33-3F79-ABBE-15CC08CFAC0E}"/>
              </a:ext>
            </a:extLst>
          </p:cNvPr>
          <p:cNvSpPr txBox="1"/>
          <p:nvPr/>
        </p:nvSpPr>
        <p:spPr>
          <a:xfrm>
            <a:off x="255347" y="4447666"/>
            <a:ext cx="1486337" cy="1169551"/>
          </a:xfrm>
          <a:prstGeom prst="rect">
            <a:avLst/>
          </a:prstGeom>
          <a:noFill/>
        </p:spPr>
        <p:txBody>
          <a:bodyPr wrap="square">
            <a:spAutoFit/>
          </a:bodyPr>
          <a:lstStyle/>
          <a:p>
            <a:pPr algn="ctr"/>
            <a:r>
              <a:rPr lang="ru-RU" dirty="0">
                <a:latin typeface="Times New Roman" panose="02020603050405020304" pitchFamily="18" charset="0"/>
                <a:cs typeface="Times New Roman" panose="02020603050405020304" pitchFamily="18" charset="0"/>
              </a:rPr>
              <a:t>Центр </a:t>
            </a:r>
            <a:r>
              <a:rPr lang="ru-RU" dirty="0" err="1">
                <a:latin typeface="Times New Roman" panose="02020603050405020304" pitchFamily="18" charset="0"/>
                <a:cs typeface="Times New Roman" panose="02020603050405020304" pitchFamily="18" charset="0"/>
              </a:rPr>
              <a:t>життєстійкості</a:t>
            </a:r>
            <a:r>
              <a:rPr lang="ru-RU" dirty="0">
                <a:latin typeface="Times New Roman" panose="02020603050405020304" pitchFamily="18" charset="0"/>
                <a:cs typeface="Times New Roman" panose="02020603050405020304" pitchFamily="18" charset="0"/>
              </a:rPr>
              <a:t> </a:t>
            </a:r>
          </a:p>
          <a:p>
            <a:pPr algn="ctr"/>
            <a:r>
              <a:rPr lang="ru-RU" dirty="0">
                <a:latin typeface="Times New Roman" panose="02020603050405020304" pitchFamily="18" charset="0"/>
                <a:cs typeface="Times New Roman" panose="02020603050405020304" pitchFamily="18" charset="0"/>
              </a:rPr>
              <a:t>ГО «За </a:t>
            </a:r>
            <a:r>
              <a:rPr lang="ru-RU" dirty="0" err="1">
                <a:latin typeface="Times New Roman" panose="02020603050405020304" pitchFamily="18" charset="0"/>
                <a:cs typeface="Times New Roman" panose="02020603050405020304" pitchFamily="18" charset="0"/>
              </a:rPr>
              <a:t>краще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соціальне</a:t>
            </a:r>
            <a:r>
              <a:rPr lang="ru-RU" dirty="0">
                <a:latin typeface="Times New Roman" panose="02020603050405020304" pitchFamily="18" charset="0"/>
                <a:cs typeface="Times New Roman" panose="02020603050405020304" pitchFamily="18" charset="0"/>
              </a:rPr>
              <a:t> </a:t>
            </a:r>
          </a:p>
          <a:p>
            <a:pPr algn="ctr"/>
            <a:r>
              <a:rPr lang="ru-RU" dirty="0" err="1">
                <a:latin typeface="Times New Roman" panose="02020603050405020304" pitchFamily="18" charset="0"/>
                <a:cs typeface="Times New Roman" panose="02020603050405020304" pitchFamily="18" charset="0"/>
              </a:rPr>
              <a:t>майбутнє</a:t>
            </a:r>
            <a:r>
              <a:rPr lang="ru-RU" dirty="0">
                <a:latin typeface="Times New Roman" panose="02020603050405020304" pitchFamily="18" charset="0"/>
                <a:cs typeface="Times New Roman" panose="02020603050405020304" pitchFamily="18" charset="0"/>
              </a:rPr>
              <a:t>»</a:t>
            </a:r>
            <a:endParaRPr lang="x-none" dirty="0">
              <a:latin typeface="Times New Roman" panose="02020603050405020304" pitchFamily="18" charset="0"/>
              <a:cs typeface="Times New Roman" panose="02020603050405020304" pitchFamily="18" charset="0"/>
            </a:endParaRPr>
          </a:p>
        </p:txBody>
      </p:sp>
      <p:pic>
        <p:nvPicPr>
          <p:cNvPr id="13" name="Рисунок 12">
            <a:extLst>
              <a:ext uri="{FF2B5EF4-FFF2-40B4-BE49-F238E27FC236}">
                <a16:creationId xmlns:a16="http://schemas.microsoft.com/office/drawing/2014/main" xmlns="" id="{1874F847-AB04-B508-CBC5-B98E4D423324}"/>
              </a:ext>
            </a:extLst>
          </p:cNvPr>
          <p:cNvPicPr>
            <a:picLocks noChangeAspect="1"/>
          </p:cNvPicPr>
          <p:nvPr/>
        </p:nvPicPr>
        <p:blipFill>
          <a:blip r:embed="rId2"/>
          <a:stretch>
            <a:fillRect/>
          </a:stretch>
        </p:blipFill>
        <p:spPr>
          <a:xfrm>
            <a:off x="6157913" y="4067815"/>
            <a:ext cx="1804572" cy="2279700"/>
          </a:xfrm>
          <a:prstGeom prst="rect">
            <a:avLst/>
          </a:prstGeom>
        </p:spPr>
      </p:pic>
      <p:pic>
        <p:nvPicPr>
          <p:cNvPr id="14" name="Рисунок 13">
            <a:extLst>
              <a:ext uri="{FF2B5EF4-FFF2-40B4-BE49-F238E27FC236}">
                <a16:creationId xmlns:a16="http://schemas.microsoft.com/office/drawing/2014/main" xmlns="" id="{258A93BD-CA20-F6B1-FF8D-235F04EF639D}"/>
              </a:ext>
            </a:extLst>
          </p:cNvPr>
          <p:cNvPicPr>
            <a:picLocks noChangeAspect="1"/>
          </p:cNvPicPr>
          <p:nvPr/>
        </p:nvPicPr>
        <p:blipFill>
          <a:blip r:embed="rId2"/>
          <a:stretch>
            <a:fillRect/>
          </a:stretch>
        </p:blipFill>
        <p:spPr>
          <a:xfrm>
            <a:off x="8264941" y="4078506"/>
            <a:ext cx="1804572" cy="2209582"/>
          </a:xfrm>
          <a:prstGeom prst="rect">
            <a:avLst/>
          </a:prstGeom>
        </p:spPr>
      </p:pic>
      <p:sp>
        <p:nvSpPr>
          <p:cNvPr id="16" name="TextBox 15">
            <a:extLst>
              <a:ext uri="{FF2B5EF4-FFF2-40B4-BE49-F238E27FC236}">
                <a16:creationId xmlns:a16="http://schemas.microsoft.com/office/drawing/2014/main" xmlns="" id="{98331688-F274-9B33-1839-8B322B445481}"/>
              </a:ext>
            </a:extLst>
          </p:cNvPr>
          <p:cNvSpPr txBox="1"/>
          <p:nvPr/>
        </p:nvSpPr>
        <p:spPr>
          <a:xfrm>
            <a:off x="2189994" y="3995388"/>
            <a:ext cx="5334000" cy="307777"/>
          </a:xfrm>
          <a:prstGeom prst="rect">
            <a:avLst/>
          </a:prstGeom>
          <a:noFill/>
        </p:spPr>
        <p:txBody>
          <a:bodyPr wrap="square">
            <a:spAutoFit/>
          </a:bodyPr>
          <a:lstStyle/>
          <a:p>
            <a:r>
              <a:rPr lang="ru-RU" dirty="0"/>
              <a:t>.</a:t>
            </a:r>
          </a:p>
        </p:txBody>
      </p:sp>
      <p:sp>
        <p:nvSpPr>
          <p:cNvPr id="18" name="TextBox 17">
            <a:extLst>
              <a:ext uri="{FF2B5EF4-FFF2-40B4-BE49-F238E27FC236}">
                <a16:creationId xmlns:a16="http://schemas.microsoft.com/office/drawing/2014/main" xmlns="" id="{5593F4D6-A760-281B-8711-D7A8A3929BB6}"/>
              </a:ext>
            </a:extLst>
          </p:cNvPr>
          <p:cNvSpPr txBox="1"/>
          <p:nvPr/>
        </p:nvSpPr>
        <p:spPr>
          <a:xfrm>
            <a:off x="2135885" y="4181475"/>
            <a:ext cx="3826735" cy="1815882"/>
          </a:xfrm>
          <a:prstGeom prst="rect">
            <a:avLst/>
          </a:prstGeom>
          <a:noFill/>
        </p:spPr>
        <p:txBody>
          <a:bodyPr wrap="square">
            <a:spAutoFit/>
          </a:bodyPr>
          <a:lstStyle/>
          <a:p>
            <a:pPr algn="ctr"/>
            <a:r>
              <a:rPr lang="ru-RU" dirty="0" err="1">
                <a:latin typeface="Times New Roman" panose="02020603050405020304" pitchFamily="18" charset="0"/>
                <a:cs typeface="Times New Roman" panose="02020603050405020304" pitchFamily="18" charset="0"/>
              </a:rPr>
              <a:t>безкоштовні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психологічні</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соціальні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послуги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індивідуальні</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групові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консультації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підтримку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після</a:t>
            </a:r>
            <a:r>
              <a:rPr lang="ru-RU" dirty="0">
                <a:latin typeface="Times New Roman" panose="02020603050405020304" pitchFamily="18" charset="0"/>
                <a:cs typeface="Times New Roman" panose="02020603050405020304" pitchFamily="18" charset="0"/>
              </a:rPr>
              <a:t> травм (ПТСР), </a:t>
            </a:r>
            <a:r>
              <a:rPr lang="ru-RU" dirty="0" err="1">
                <a:latin typeface="Times New Roman" panose="02020603050405020304" pitchFamily="18" charset="0"/>
                <a:cs typeface="Times New Roman" panose="02020603050405020304" pitchFamily="18" charset="0"/>
              </a:rPr>
              <a:t>навчання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технікам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самодопомоги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сімейне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консультування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координацію</a:t>
            </a:r>
            <a:r>
              <a:rPr lang="ru-RU" dirty="0">
                <a:latin typeface="Times New Roman" panose="02020603050405020304" pitchFamily="18" charset="0"/>
                <a:cs typeface="Times New Roman" panose="02020603050405020304" pitchFamily="18" charset="0"/>
              </a:rPr>
              <a:t> волонтерства, а також </a:t>
            </a:r>
            <a:r>
              <a:rPr lang="ru-RU" dirty="0" err="1">
                <a:latin typeface="Times New Roman" panose="02020603050405020304" pitchFamily="18" charset="0"/>
                <a:cs typeface="Times New Roman" panose="02020603050405020304" pitchFamily="18" charset="0"/>
              </a:rPr>
              <a:t>інформацію</a:t>
            </a:r>
            <a:r>
              <a:rPr lang="ru-RU" dirty="0">
                <a:latin typeface="Times New Roman" panose="02020603050405020304" pitchFamily="18" charset="0"/>
                <a:cs typeface="Times New Roman" panose="02020603050405020304" pitchFamily="18" charset="0"/>
              </a:rPr>
              <a:t> про соц. </a:t>
            </a:r>
            <a:r>
              <a:rPr lang="ru-RU" dirty="0" err="1">
                <a:latin typeface="Times New Roman" panose="02020603050405020304" pitchFamily="18" charset="0"/>
                <a:cs typeface="Times New Roman" panose="02020603050405020304" pitchFamily="18" charset="0"/>
              </a:rPr>
              <a:t>допомогу</a:t>
            </a:r>
            <a:r>
              <a:rPr lang="ru-RU" dirty="0">
                <a:latin typeface="Times New Roman" panose="02020603050405020304" pitchFamily="18" charset="0"/>
                <a:cs typeface="Times New Roman" panose="02020603050405020304" pitchFamily="18" charset="0"/>
              </a:rPr>
              <a:t> та роботу, з фокусом на </a:t>
            </a:r>
            <a:r>
              <a:rPr lang="ru-RU" dirty="0" err="1">
                <a:latin typeface="Times New Roman" panose="02020603050405020304" pitchFamily="18" charset="0"/>
                <a:cs typeface="Times New Roman" panose="02020603050405020304" pitchFamily="18" charset="0"/>
              </a:rPr>
              <a:t>підтримку</a:t>
            </a:r>
            <a:r>
              <a:rPr lang="ru-RU" dirty="0">
                <a:latin typeface="Times New Roman" panose="02020603050405020304" pitchFamily="18" charset="0"/>
                <a:cs typeface="Times New Roman" panose="02020603050405020304" pitchFamily="18" charset="0"/>
              </a:rPr>
              <a:t> ментального </a:t>
            </a:r>
            <a:r>
              <a:rPr lang="ru-RU" dirty="0" err="1">
                <a:latin typeface="Times New Roman" panose="02020603050405020304" pitchFamily="18" charset="0"/>
                <a:cs typeface="Times New Roman" panose="02020603050405020304" pitchFamily="18" charset="0"/>
              </a:rPr>
              <a:t>здоров'я</a:t>
            </a:r>
            <a:r>
              <a:rPr lang="ru-RU" dirty="0">
                <a:latin typeface="Times New Roman" panose="02020603050405020304" pitchFamily="18" charset="0"/>
                <a:cs typeface="Times New Roman" panose="02020603050405020304" pitchFamily="18" charset="0"/>
              </a:rPr>
              <a:t> через </a:t>
            </a:r>
            <a:r>
              <a:rPr lang="ru-RU" dirty="0" err="1">
                <a:latin typeface="Times New Roman" panose="02020603050405020304" pitchFamily="18" charset="0"/>
                <a:cs typeface="Times New Roman" panose="02020603050405020304" pitchFamily="18" charset="0"/>
              </a:rPr>
              <a:t>програми</a:t>
            </a:r>
            <a:r>
              <a:rPr lang="ru-RU" dirty="0">
                <a:latin typeface="Times New Roman" panose="02020603050405020304" pitchFamily="18" charset="0"/>
                <a:cs typeface="Times New Roman" panose="02020603050405020304" pitchFamily="18" charset="0"/>
              </a:rPr>
              <a:t> типу "</a:t>
            </a:r>
            <a:r>
              <a:rPr lang="ru-RU" dirty="0" err="1">
                <a:latin typeface="Times New Roman" panose="02020603050405020304" pitchFamily="18" charset="0"/>
                <a:cs typeface="Times New Roman" panose="02020603050405020304" pitchFamily="18" charset="0"/>
              </a:rPr>
              <a:t>Самодопомога</a:t>
            </a:r>
            <a:r>
              <a:rPr lang="ru-RU" dirty="0">
                <a:latin typeface="Times New Roman" panose="02020603050405020304" pitchFamily="18" charset="0"/>
                <a:cs typeface="Times New Roman" panose="02020603050405020304" pitchFamily="18" charset="0"/>
              </a:rPr>
              <a:t> Плюс". </a:t>
            </a:r>
            <a:endParaRPr lang="x-none"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66CDB9D3-4FA7-8E56-C8D3-2B09D1AC4B70}"/>
              </a:ext>
            </a:extLst>
          </p:cNvPr>
          <p:cNvSpPr txBox="1"/>
          <p:nvPr/>
        </p:nvSpPr>
        <p:spPr>
          <a:xfrm>
            <a:off x="6310586" y="4313977"/>
            <a:ext cx="1766340" cy="1600438"/>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Україна, 67512, </a:t>
            </a:r>
            <a:r>
              <a:rPr lang="ru-RU" dirty="0" err="1">
                <a:latin typeface="Times New Roman" panose="02020603050405020304" pitchFamily="18" charset="0"/>
                <a:cs typeface="Times New Roman" panose="02020603050405020304" pitchFamily="18" charset="0"/>
              </a:rPr>
              <a:t>Одеська</a:t>
            </a:r>
            <a:r>
              <a:rPr lang="ru-RU" dirty="0">
                <a:latin typeface="Times New Roman" panose="02020603050405020304" pitchFamily="18" charset="0"/>
                <a:cs typeface="Times New Roman" panose="02020603050405020304" pitchFamily="18" charset="0"/>
              </a:rPr>
              <a:t> область, </a:t>
            </a:r>
            <a:r>
              <a:rPr lang="ru-RU" dirty="0" err="1">
                <a:latin typeface="Times New Roman" panose="02020603050405020304" pitchFamily="18" charset="0"/>
                <a:cs typeface="Times New Roman" panose="02020603050405020304" pitchFamily="18" charset="0"/>
              </a:rPr>
              <a:t>Березівський</a:t>
            </a:r>
            <a:r>
              <a:rPr lang="ru-RU" dirty="0">
                <a:latin typeface="Times New Roman" panose="02020603050405020304" pitchFamily="18" charset="0"/>
                <a:cs typeface="Times New Roman" panose="02020603050405020304" pitchFamily="18" charset="0"/>
              </a:rPr>
              <a:t> район, село Курісове, </a:t>
            </a:r>
            <a:r>
              <a:rPr lang="ru-RU" dirty="0" err="1">
                <a:latin typeface="Times New Roman" panose="02020603050405020304" pitchFamily="18" charset="0"/>
                <a:cs typeface="Times New Roman" panose="02020603050405020304" pitchFamily="18" charset="0"/>
              </a:rPr>
              <a:t>вул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О.Янчева</a:t>
            </a:r>
            <a:r>
              <a:rPr lang="ru-RU" dirty="0">
                <a:latin typeface="Times New Roman" panose="02020603050405020304" pitchFamily="18" charset="0"/>
                <a:cs typeface="Times New Roman" panose="02020603050405020304" pitchFamily="18" charset="0"/>
              </a:rPr>
              <a:t>, буд. 2а. </a:t>
            </a:r>
            <a:r>
              <a:rPr lang="en-US" dirty="0">
                <a:latin typeface="Times New Roman" panose="02020603050405020304" pitchFamily="18" charset="0"/>
                <a:cs typeface="Times New Roman" panose="02020603050405020304" pitchFamily="18" charset="0"/>
              </a:rPr>
              <a:t>centrzittestijkosti.kurisove@gmail.com</a:t>
            </a:r>
            <a:endParaRPr lang="x-none" dirty="0">
              <a:latin typeface="Times New Roman" panose="02020603050405020304" pitchFamily="18" charset="0"/>
              <a:cs typeface="Times New Roman" panose="02020603050405020304" pitchFamily="18" charset="0"/>
            </a:endParaRPr>
          </a:p>
        </p:txBody>
      </p:sp>
      <p:pic>
        <p:nvPicPr>
          <p:cNvPr id="24" name="Рисунок 23">
            <a:extLst>
              <a:ext uri="{FF2B5EF4-FFF2-40B4-BE49-F238E27FC236}">
                <a16:creationId xmlns:a16="http://schemas.microsoft.com/office/drawing/2014/main" xmlns="" id="{98D4DFCA-6F4E-C310-F2E9-AAFDF0B90502}"/>
              </a:ext>
            </a:extLst>
          </p:cNvPr>
          <p:cNvPicPr>
            <a:picLocks noChangeAspect="1"/>
          </p:cNvPicPr>
          <p:nvPr/>
        </p:nvPicPr>
        <p:blipFill>
          <a:blip r:embed="rId7"/>
          <a:stretch>
            <a:fillRect/>
          </a:stretch>
        </p:blipFill>
        <p:spPr>
          <a:xfrm>
            <a:off x="8216900" y="5080588"/>
            <a:ext cx="1926503" cy="3840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Google Shape;110;p3"/>
          <p:cNvPicPr preferRelativeResize="0">
            <a:picLocks noChangeAspect="1" noChangeArrowheads="1"/>
          </p:cNvPicPr>
          <p:nvPr/>
        </p:nvPicPr>
        <p:blipFill>
          <a:blip r:embed="rId3"/>
          <a:srcRect/>
          <a:stretch>
            <a:fillRect/>
          </a:stretch>
        </p:blipFill>
        <p:spPr bwMode="auto">
          <a:xfrm>
            <a:off x="-2076450" y="-2603500"/>
            <a:ext cx="15552738" cy="12338050"/>
          </a:xfrm>
          <a:prstGeom prst="rect">
            <a:avLst/>
          </a:prstGeom>
          <a:noFill/>
          <a:ln w="9525">
            <a:noFill/>
            <a:miter lim="800000"/>
            <a:headEnd/>
            <a:tailEnd/>
          </a:ln>
        </p:spPr>
      </p:pic>
      <p:pic>
        <p:nvPicPr>
          <p:cNvPr id="18434" name="Google Shape;111;p3"/>
          <p:cNvPicPr preferRelativeResize="0">
            <a:picLocks noChangeAspect="1" noChangeArrowheads="1"/>
          </p:cNvPicPr>
          <p:nvPr/>
        </p:nvPicPr>
        <p:blipFill>
          <a:blip r:embed="rId4"/>
          <a:srcRect/>
          <a:stretch>
            <a:fillRect/>
          </a:stretch>
        </p:blipFill>
        <p:spPr bwMode="auto">
          <a:xfrm>
            <a:off x="5903913" y="6900863"/>
            <a:ext cx="3952875" cy="352425"/>
          </a:xfrm>
          <a:prstGeom prst="rect">
            <a:avLst/>
          </a:prstGeom>
          <a:noFill/>
          <a:ln w="9525">
            <a:noFill/>
            <a:miter lim="800000"/>
            <a:headEnd/>
            <a:tailEnd/>
          </a:ln>
        </p:spPr>
      </p:pic>
      <p:pic>
        <p:nvPicPr>
          <p:cNvPr id="18435" name="Google Shape;112;p3"/>
          <p:cNvPicPr preferRelativeResize="0">
            <a:picLocks noChangeAspect="1" noChangeArrowheads="1"/>
          </p:cNvPicPr>
          <p:nvPr/>
        </p:nvPicPr>
        <p:blipFill>
          <a:blip r:embed="rId4"/>
          <a:srcRect/>
          <a:stretch>
            <a:fillRect/>
          </a:stretch>
        </p:blipFill>
        <p:spPr bwMode="auto">
          <a:xfrm>
            <a:off x="582613" y="6900863"/>
            <a:ext cx="3952875" cy="352425"/>
          </a:xfrm>
          <a:prstGeom prst="rect">
            <a:avLst/>
          </a:prstGeom>
          <a:noFill/>
          <a:ln w="9525">
            <a:noFill/>
            <a:miter lim="800000"/>
            <a:headEnd/>
            <a:tailEnd/>
          </a:ln>
        </p:spPr>
      </p:pic>
      <p:pic>
        <p:nvPicPr>
          <p:cNvPr id="18436" name="Google Shape;113;p3"/>
          <p:cNvPicPr preferRelativeResize="0">
            <a:picLocks noChangeAspect="1" noChangeArrowheads="1"/>
          </p:cNvPicPr>
          <p:nvPr/>
        </p:nvPicPr>
        <p:blipFill>
          <a:blip r:embed="rId5"/>
          <a:srcRect/>
          <a:stretch>
            <a:fillRect/>
          </a:stretch>
        </p:blipFill>
        <p:spPr bwMode="auto">
          <a:xfrm>
            <a:off x="490538" y="560388"/>
            <a:ext cx="9791700" cy="60102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879DF69-5FFE-CD05-821A-02A39572B555}"/>
            </a:ext>
          </a:extLst>
        </p:cNvPr>
        <p:cNvGrpSpPr/>
        <p:nvPr/>
      </p:nvGrpSpPr>
      <p:grpSpPr>
        <a:xfrm>
          <a:off x="0" y="0"/>
          <a:ext cx="0" cy="0"/>
          <a:chOff x="0" y="0"/>
          <a:chExt cx="0" cy="0"/>
        </a:xfrm>
      </p:grpSpPr>
      <p:pic>
        <p:nvPicPr>
          <p:cNvPr id="43009" name="Графіка 11">
            <a:extLst>
              <a:ext uri="{FF2B5EF4-FFF2-40B4-BE49-F238E27FC236}">
                <a16:creationId xmlns:a16="http://schemas.microsoft.com/office/drawing/2014/main" xmlns="" id="{F7D77058-68A4-4511-D2E0-8E70D25AC712}"/>
              </a:ext>
            </a:extLst>
          </p:cNvPr>
          <p:cNvPicPr>
            <a:picLocks noChangeAspect="1"/>
          </p:cNvPicPr>
          <p:nvPr/>
        </p:nvPicPr>
        <p:blipFill>
          <a:blip r:embed="rId2"/>
          <a:srcRect/>
          <a:stretch>
            <a:fillRect/>
          </a:stretch>
        </p:blipFill>
        <p:spPr bwMode="auto">
          <a:xfrm>
            <a:off x="-25400" y="1007680"/>
            <a:ext cx="2235200" cy="666750"/>
          </a:xfrm>
          <a:prstGeom prst="rect">
            <a:avLst/>
          </a:prstGeom>
          <a:noFill/>
          <a:ln w="9525">
            <a:noFill/>
            <a:miter lim="800000"/>
            <a:headEnd/>
            <a:tailEnd/>
          </a:ln>
        </p:spPr>
      </p:pic>
      <p:pic>
        <p:nvPicPr>
          <p:cNvPr id="43010" name="Графіка 11">
            <a:extLst>
              <a:ext uri="{FF2B5EF4-FFF2-40B4-BE49-F238E27FC236}">
                <a16:creationId xmlns:a16="http://schemas.microsoft.com/office/drawing/2014/main" xmlns="" id="{F268F604-3E3C-0D11-EEC3-6BDBA92D2E46}"/>
              </a:ext>
            </a:extLst>
          </p:cNvPr>
          <p:cNvPicPr>
            <a:picLocks noChangeAspect="1"/>
          </p:cNvPicPr>
          <p:nvPr/>
        </p:nvPicPr>
        <p:blipFill>
          <a:blip r:embed="rId2"/>
          <a:srcRect/>
          <a:stretch>
            <a:fillRect/>
          </a:stretch>
        </p:blipFill>
        <p:spPr bwMode="auto">
          <a:xfrm>
            <a:off x="55563" y="2201370"/>
            <a:ext cx="2141537" cy="2713832"/>
          </a:xfrm>
          <a:prstGeom prst="rect">
            <a:avLst/>
          </a:prstGeom>
          <a:noFill/>
          <a:ln w="9525">
            <a:noFill/>
            <a:miter lim="800000"/>
            <a:headEnd/>
            <a:tailEnd/>
          </a:ln>
        </p:spPr>
      </p:pic>
      <p:pic>
        <p:nvPicPr>
          <p:cNvPr id="43011" name="Графіка 13">
            <a:extLst>
              <a:ext uri="{FF2B5EF4-FFF2-40B4-BE49-F238E27FC236}">
                <a16:creationId xmlns:a16="http://schemas.microsoft.com/office/drawing/2014/main" xmlns="" id="{CB8634B0-06D5-4126-3660-F5A6CC1B8A3B}"/>
              </a:ext>
            </a:extLst>
          </p:cNvPr>
          <p:cNvPicPr>
            <a:picLocks noChangeAspect="1"/>
          </p:cNvPicPr>
          <p:nvPr/>
        </p:nvPicPr>
        <p:blipFill>
          <a:blip r:embed="rId2"/>
          <a:srcRect/>
          <a:stretch>
            <a:fillRect/>
          </a:stretch>
        </p:blipFill>
        <p:spPr bwMode="auto">
          <a:xfrm>
            <a:off x="8613884" y="2180732"/>
            <a:ext cx="1865312" cy="2753519"/>
          </a:xfrm>
          <a:prstGeom prst="rect">
            <a:avLst/>
          </a:prstGeom>
          <a:noFill/>
          <a:ln w="9525">
            <a:noFill/>
            <a:miter lim="800000"/>
            <a:headEnd/>
            <a:tailEnd/>
          </a:ln>
        </p:spPr>
      </p:pic>
      <p:pic>
        <p:nvPicPr>
          <p:cNvPr id="43012" name="Графіка 13">
            <a:extLst>
              <a:ext uri="{FF2B5EF4-FFF2-40B4-BE49-F238E27FC236}">
                <a16:creationId xmlns:a16="http://schemas.microsoft.com/office/drawing/2014/main" xmlns="" id="{32EE5629-A05E-CE71-1D57-EC893862F201}"/>
              </a:ext>
            </a:extLst>
          </p:cNvPr>
          <p:cNvPicPr>
            <a:picLocks noChangeAspect="1"/>
          </p:cNvPicPr>
          <p:nvPr/>
        </p:nvPicPr>
        <p:blipFill>
          <a:blip r:embed="rId2"/>
          <a:srcRect/>
          <a:stretch>
            <a:fillRect/>
          </a:stretch>
        </p:blipFill>
        <p:spPr bwMode="auto">
          <a:xfrm>
            <a:off x="8588375" y="1053718"/>
            <a:ext cx="1779588" cy="620712"/>
          </a:xfrm>
          <a:prstGeom prst="rect">
            <a:avLst/>
          </a:prstGeom>
          <a:noFill/>
          <a:ln w="9525">
            <a:noFill/>
            <a:miter lim="800000"/>
            <a:headEnd/>
            <a:tailEnd/>
          </a:ln>
        </p:spPr>
      </p:pic>
      <p:pic>
        <p:nvPicPr>
          <p:cNvPr id="43013" name="Графіка 4">
            <a:extLst>
              <a:ext uri="{FF2B5EF4-FFF2-40B4-BE49-F238E27FC236}">
                <a16:creationId xmlns:a16="http://schemas.microsoft.com/office/drawing/2014/main" xmlns="" id="{90E03EE3-74F1-0FA8-A5CA-3129AAFD422C}"/>
              </a:ext>
            </a:extLst>
          </p:cNvPr>
          <p:cNvPicPr>
            <a:picLocks noChangeAspect="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43014" name="Графіка 6">
            <a:extLst>
              <a:ext uri="{FF2B5EF4-FFF2-40B4-BE49-F238E27FC236}">
                <a16:creationId xmlns:a16="http://schemas.microsoft.com/office/drawing/2014/main" xmlns="" id="{193AA16D-181C-2AF3-77CB-A596C4D8211D}"/>
              </a:ext>
            </a:extLst>
          </p:cNvPr>
          <p:cNvPicPr>
            <a:picLocks noChangeAspect="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43028" name="Графіка 13">
            <a:extLst>
              <a:ext uri="{FF2B5EF4-FFF2-40B4-BE49-F238E27FC236}">
                <a16:creationId xmlns:a16="http://schemas.microsoft.com/office/drawing/2014/main" xmlns="" id="{DBF5E30F-DBAB-27BD-941A-9417A88E82A6}"/>
              </a:ext>
            </a:extLst>
          </p:cNvPr>
          <p:cNvPicPr>
            <a:picLocks noChangeAspect="1"/>
          </p:cNvPicPr>
          <p:nvPr/>
        </p:nvPicPr>
        <p:blipFill>
          <a:blip r:embed="rId2"/>
          <a:srcRect/>
          <a:stretch>
            <a:fillRect/>
          </a:stretch>
        </p:blipFill>
        <p:spPr bwMode="auto">
          <a:xfrm>
            <a:off x="6388100" y="1023008"/>
            <a:ext cx="1946275" cy="654050"/>
          </a:xfrm>
          <a:prstGeom prst="rect">
            <a:avLst/>
          </a:prstGeom>
          <a:noFill/>
          <a:ln w="9525">
            <a:noFill/>
            <a:miter lim="800000"/>
            <a:headEnd/>
            <a:tailEnd/>
          </a:ln>
        </p:spPr>
      </p:pic>
      <p:pic>
        <p:nvPicPr>
          <p:cNvPr id="43029" name="Графіка 17">
            <a:extLst>
              <a:ext uri="{FF2B5EF4-FFF2-40B4-BE49-F238E27FC236}">
                <a16:creationId xmlns:a16="http://schemas.microsoft.com/office/drawing/2014/main" xmlns="" id="{EA573FC3-BD98-D7B2-09B0-FF9CD100B3CD}"/>
              </a:ext>
            </a:extLst>
          </p:cNvPr>
          <p:cNvPicPr>
            <a:picLocks noChangeAspect="1"/>
          </p:cNvPicPr>
          <p:nvPr/>
        </p:nvPicPr>
        <p:blipFill>
          <a:blip r:embed="rId4"/>
          <a:srcRect/>
          <a:stretch>
            <a:fillRect/>
          </a:stretch>
        </p:blipFill>
        <p:spPr bwMode="auto">
          <a:xfrm>
            <a:off x="2322513" y="979105"/>
            <a:ext cx="3878262" cy="668338"/>
          </a:xfrm>
          <a:prstGeom prst="rect">
            <a:avLst/>
          </a:prstGeom>
          <a:noFill/>
          <a:ln w="9525">
            <a:noFill/>
            <a:miter lim="800000"/>
            <a:headEnd/>
            <a:tailEnd/>
          </a:ln>
        </p:spPr>
      </p:pic>
      <p:sp>
        <p:nvSpPr>
          <p:cNvPr id="43030" name="TextBox 30">
            <a:extLst>
              <a:ext uri="{FF2B5EF4-FFF2-40B4-BE49-F238E27FC236}">
                <a16:creationId xmlns:a16="http://schemas.microsoft.com/office/drawing/2014/main" xmlns="" id="{12D26D2C-9117-8800-EF2F-C7EBE3A91644}"/>
              </a:ext>
            </a:extLst>
          </p:cNvPr>
          <p:cNvSpPr txBox="1">
            <a:spLocks noChangeArrowheads="1"/>
          </p:cNvSpPr>
          <p:nvPr/>
        </p:nvSpPr>
        <p:spPr bwMode="auto">
          <a:xfrm>
            <a:off x="6828276" y="1053718"/>
            <a:ext cx="1835150" cy="336550"/>
          </a:xfrm>
          <a:prstGeom prst="rect">
            <a:avLst/>
          </a:prstGeom>
          <a:noFill/>
          <a:ln w="9525">
            <a:noFill/>
            <a:miter lim="800000"/>
            <a:headEnd/>
            <a:tailEnd/>
          </a:ln>
        </p:spPr>
        <p:txBody>
          <a:bodyPr>
            <a:spAutoFit/>
          </a:bodyPr>
          <a:lstStyle/>
          <a:p>
            <a:pPr defTabSz="457200"/>
            <a:r>
              <a:rPr lang="uk-UA" sz="1600" b="1" dirty="0">
                <a:solidFill>
                  <a:schemeClr val="tx1"/>
                </a:solidFill>
                <a:latin typeface="Times New Roman" pitchFamily="18" charset="0"/>
                <a:cs typeface="Times New Roman" pitchFamily="18" charset="0"/>
              </a:rPr>
              <a:t>Адреса/ </a:t>
            </a:r>
            <a:r>
              <a:rPr lang="uk-UA" sz="1600" b="1" dirty="0" err="1">
                <a:solidFill>
                  <a:schemeClr val="tx1"/>
                </a:solidFill>
                <a:latin typeface="Times New Roman" pitchFamily="18" charset="0"/>
                <a:cs typeface="Times New Roman" pitchFamily="18" charset="0"/>
              </a:rPr>
              <a:t>ел</a:t>
            </a:r>
            <a:r>
              <a:rPr lang="uk-UA" sz="1600" b="1" dirty="0">
                <a:solidFill>
                  <a:schemeClr val="tx1"/>
                </a:solidFill>
                <a:latin typeface="Times New Roman" pitchFamily="18" charset="0"/>
                <a:cs typeface="Times New Roman" pitchFamily="18" charset="0"/>
              </a:rPr>
              <a:t>. пошта</a:t>
            </a:r>
          </a:p>
        </p:txBody>
      </p:sp>
      <p:sp>
        <p:nvSpPr>
          <p:cNvPr id="43031" name="TextBox 31">
            <a:extLst>
              <a:ext uri="{FF2B5EF4-FFF2-40B4-BE49-F238E27FC236}">
                <a16:creationId xmlns:a16="http://schemas.microsoft.com/office/drawing/2014/main" xmlns="" id="{4FF01ABE-EF2F-CFEB-D46D-8B4455EC7D8C}"/>
              </a:ext>
            </a:extLst>
          </p:cNvPr>
          <p:cNvSpPr txBox="1">
            <a:spLocks noChangeArrowheads="1"/>
          </p:cNvSpPr>
          <p:nvPr/>
        </p:nvSpPr>
        <p:spPr bwMode="auto">
          <a:xfrm>
            <a:off x="8588375" y="1144999"/>
            <a:ext cx="1565275" cy="336550"/>
          </a:xfrm>
          <a:prstGeom prst="rect">
            <a:avLst/>
          </a:prstGeom>
          <a:noFill/>
          <a:ln w="9525">
            <a:noFill/>
            <a:miter lim="800000"/>
            <a:headEnd/>
            <a:tailEnd/>
          </a:ln>
        </p:spPr>
        <p:txBody>
          <a:bodyPr>
            <a:spAutoFit/>
          </a:bodyPr>
          <a:lstStyle/>
          <a:p>
            <a:pPr algn="ctr" defTabSz="457200"/>
            <a:r>
              <a:rPr lang="uk-UA" sz="1600" b="1">
                <a:solidFill>
                  <a:schemeClr val="tx1"/>
                </a:solidFill>
                <a:latin typeface="Times New Roman" pitchFamily="18" charset="0"/>
                <a:cs typeface="Times New Roman" pitchFamily="18" charset="0"/>
              </a:rPr>
              <a:t>Телефони</a:t>
            </a:r>
          </a:p>
        </p:txBody>
      </p:sp>
      <p:pic>
        <p:nvPicPr>
          <p:cNvPr id="43032" name="Графіка 17">
            <a:extLst>
              <a:ext uri="{FF2B5EF4-FFF2-40B4-BE49-F238E27FC236}">
                <a16:creationId xmlns:a16="http://schemas.microsoft.com/office/drawing/2014/main" xmlns="" id="{DDD85B84-96FF-E92D-C353-72F7D1E0B863}"/>
              </a:ext>
            </a:extLst>
          </p:cNvPr>
          <p:cNvPicPr>
            <a:picLocks noChangeAspect="1"/>
          </p:cNvPicPr>
          <p:nvPr/>
        </p:nvPicPr>
        <p:blipFill>
          <a:blip r:embed="rId4"/>
          <a:srcRect/>
          <a:stretch>
            <a:fillRect/>
          </a:stretch>
        </p:blipFill>
        <p:spPr bwMode="auto">
          <a:xfrm>
            <a:off x="2427288" y="2138200"/>
            <a:ext cx="3960812" cy="2777002"/>
          </a:xfrm>
          <a:prstGeom prst="rect">
            <a:avLst/>
          </a:prstGeom>
          <a:noFill/>
          <a:ln w="9525">
            <a:noFill/>
            <a:miter lim="800000"/>
            <a:headEnd/>
            <a:tailEnd/>
          </a:ln>
        </p:spPr>
      </p:pic>
      <p:pic>
        <p:nvPicPr>
          <p:cNvPr id="43033" name="Графіка 13">
            <a:extLst>
              <a:ext uri="{FF2B5EF4-FFF2-40B4-BE49-F238E27FC236}">
                <a16:creationId xmlns:a16="http://schemas.microsoft.com/office/drawing/2014/main" xmlns="" id="{2BE5CBC0-B464-34CA-5AFE-DB8CC08E7FA7}"/>
              </a:ext>
            </a:extLst>
          </p:cNvPr>
          <p:cNvPicPr>
            <a:picLocks noChangeAspect="1"/>
          </p:cNvPicPr>
          <p:nvPr/>
        </p:nvPicPr>
        <p:blipFill>
          <a:blip r:embed="rId2"/>
          <a:srcRect/>
          <a:stretch>
            <a:fillRect/>
          </a:stretch>
        </p:blipFill>
        <p:spPr bwMode="auto">
          <a:xfrm>
            <a:off x="6515100" y="2157249"/>
            <a:ext cx="1946275" cy="2777002"/>
          </a:xfrm>
          <a:prstGeom prst="rect">
            <a:avLst/>
          </a:prstGeom>
          <a:noFill/>
          <a:ln w="9525">
            <a:noFill/>
            <a:miter lim="800000"/>
            <a:headEnd/>
            <a:tailEnd/>
          </a:ln>
        </p:spPr>
      </p:pic>
      <p:sp>
        <p:nvSpPr>
          <p:cNvPr id="43034" name="TextBox 41">
            <a:extLst>
              <a:ext uri="{FF2B5EF4-FFF2-40B4-BE49-F238E27FC236}">
                <a16:creationId xmlns:a16="http://schemas.microsoft.com/office/drawing/2014/main" xmlns="" id="{9802741F-3ABC-BAC3-3411-A3AD1E2E832C}"/>
              </a:ext>
            </a:extLst>
          </p:cNvPr>
          <p:cNvSpPr txBox="1">
            <a:spLocks noChangeArrowheads="1"/>
          </p:cNvSpPr>
          <p:nvPr/>
        </p:nvSpPr>
        <p:spPr bwMode="auto">
          <a:xfrm>
            <a:off x="129135" y="1076600"/>
            <a:ext cx="2022475" cy="517525"/>
          </a:xfrm>
          <a:prstGeom prst="rect">
            <a:avLst/>
          </a:prstGeom>
          <a:noFill/>
          <a:ln w="9525">
            <a:noFill/>
            <a:miter lim="800000"/>
            <a:headEnd/>
            <a:tailEnd/>
          </a:ln>
        </p:spPr>
        <p:txBody>
          <a:bodyPr>
            <a:spAutoFit/>
          </a:bodyPr>
          <a:lstStyle/>
          <a:p>
            <a:pPr algn="ctr" defTabSz="457200"/>
            <a:r>
              <a:rPr lang="uk-UA" b="1">
                <a:solidFill>
                  <a:schemeClr val="tx1"/>
                </a:solidFill>
                <a:latin typeface="Times New Roman" pitchFamily="18" charset="0"/>
                <a:cs typeface="Times New Roman" pitchFamily="18" charset="0"/>
              </a:rPr>
              <a:t>Заклад</a:t>
            </a:r>
            <a:r>
              <a:rPr lang="en-US" b="1">
                <a:solidFill>
                  <a:schemeClr val="tx1"/>
                </a:solidFill>
                <a:latin typeface="Times New Roman" pitchFamily="18" charset="0"/>
                <a:cs typeface="Times New Roman" pitchFamily="18" charset="0"/>
              </a:rPr>
              <a:t>/</a:t>
            </a:r>
            <a:r>
              <a:rPr lang="uk-UA" b="1">
                <a:solidFill>
                  <a:schemeClr val="tx1"/>
                </a:solidFill>
                <a:latin typeface="Times New Roman" pitchFamily="18" charset="0"/>
                <a:cs typeface="Times New Roman" pitchFamily="18" charset="0"/>
              </a:rPr>
              <a:t>установа,                що надає послуги</a:t>
            </a:r>
          </a:p>
        </p:txBody>
      </p:sp>
      <p:pic>
        <p:nvPicPr>
          <p:cNvPr id="43035" name="Графіка 2">
            <a:extLst>
              <a:ext uri="{FF2B5EF4-FFF2-40B4-BE49-F238E27FC236}">
                <a16:creationId xmlns:a16="http://schemas.microsoft.com/office/drawing/2014/main" xmlns="" id="{CF25E110-49A0-6076-E34B-62C5BDE265AE}"/>
              </a:ext>
            </a:extLst>
          </p:cNvPr>
          <p:cNvPicPr>
            <a:picLocks noChangeAspect="1"/>
          </p:cNvPicPr>
          <p:nvPr/>
        </p:nvPicPr>
        <p:blipFill>
          <a:blip r:embed="rId5"/>
          <a:srcRect/>
          <a:stretch>
            <a:fillRect/>
          </a:stretch>
        </p:blipFill>
        <p:spPr bwMode="auto">
          <a:xfrm>
            <a:off x="0" y="-19433"/>
            <a:ext cx="5219700" cy="838200"/>
          </a:xfrm>
          <a:prstGeom prst="rect">
            <a:avLst/>
          </a:prstGeom>
          <a:noFill/>
          <a:ln w="9525">
            <a:noFill/>
            <a:miter lim="800000"/>
            <a:headEnd/>
            <a:tailEnd/>
          </a:ln>
        </p:spPr>
      </p:pic>
      <p:sp>
        <p:nvSpPr>
          <p:cNvPr id="43036" name="TextBox 43">
            <a:extLst>
              <a:ext uri="{FF2B5EF4-FFF2-40B4-BE49-F238E27FC236}">
                <a16:creationId xmlns:a16="http://schemas.microsoft.com/office/drawing/2014/main" xmlns="" id="{5F70C5F1-F535-53B6-5F33-ECD8AEDC1C9D}"/>
              </a:ext>
            </a:extLst>
          </p:cNvPr>
          <p:cNvSpPr txBox="1">
            <a:spLocks noChangeArrowheads="1"/>
          </p:cNvSpPr>
          <p:nvPr/>
        </p:nvSpPr>
        <p:spPr bwMode="auto">
          <a:xfrm>
            <a:off x="325437" y="82960"/>
            <a:ext cx="4467225" cy="579438"/>
          </a:xfrm>
          <a:prstGeom prst="rect">
            <a:avLst/>
          </a:prstGeom>
          <a:noFill/>
          <a:ln w="9525">
            <a:noFill/>
            <a:miter lim="800000"/>
            <a:headEnd/>
            <a:tailEnd/>
          </a:ln>
        </p:spPr>
        <p:txBody>
          <a:bodyPr>
            <a:spAutoFit/>
          </a:bodyPr>
          <a:lstStyle/>
          <a:p>
            <a:pPr algn="ctr" defTabSz="457200"/>
            <a:r>
              <a:rPr lang="uk-UA" sz="3200" dirty="0">
                <a:solidFill>
                  <a:schemeClr val="tx1"/>
                </a:solidFill>
                <a:latin typeface="Georgia" pitchFamily="18" charset="0"/>
              </a:rPr>
              <a:t>Цифрові інструменти</a:t>
            </a:r>
          </a:p>
        </p:txBody>
      </p:sp>
      <p:sp>
        <p:nvSpPr>
          <p:cNvPr id="43037" name="Rectangle 40">
            <a:extLst>
              <a:ext uri="{FF2B5EF4-FFF2-40B4-BE49-F238E27FC236}">
                <a16:creationId xmlns:a16="http://schemas.microsoft.com/office/drawing/2014/main" xmlns="" id="{5C5ED10B-8ED1-D60A-9103-98C34165D695}"/>
              </a:ext>
            </a:extLst>
          </p:cNvPr>
          <p:cNvSpPr>
            <a:spLocks noChangeArrowheads="1"/>
          </p:cNvSpPr>
          <p:nvPr/>
        </p:nvSpPr>
        <p:spPr bwMode="auto">
          <a:xfrm>
            <a:off x="4298950" y="3597275"/>
            <a:ext cx="184150" cy="366713"/>
          </a:xfrm>
          <a:prstGeom prst="rect">
            <a:avLst/>
          </a:prstGeom>
          <a:noFill/>
          <a:ln w="9525">
            <a:noFill/>
            <a:miter lim="800000"/>
            <a:headEnd/>
            <a:tailEnd/>
          </a:ln>
        </p:spPr>
        <p:txBody>
          <a:bodyPr wrap="none">
            <a:spAutoFit/>
          </a:bodyPr>
          <a:lstStyle/>
          <a:p>
            <a:endParaRPr lang="ru-RU" sz="1800">
              <a:solidFill>
                <a:schemeClr val="tx1"/>
              </a:solidFill>
            </a:endParaRPr>
          </a:p>
        </p:txBody>
      </p:sp>
      <p:sp>
        <p:nvSpPr>
          <p:cNvPr id="43038" name="Rectangle 41">
            <a:extLst>
              <a:ext uri="{FF2B5EF4-FFF2-40B4-BE49-F238E27FC236}">
                <a16:creationId xmlns:a16="http://schemas.microsoft.com/office/drawing/2014/main" xmlns="" id="{457CEE7E-DF23-0FD9-566D-1E1734EBBB50}"/>
              </a:ext>
            </a:extLst>
          </p:cNvPr>
          <p:cNvSpPr>
            <a:spLocks noChangeArrowheads="1"/>
          </p:cNvSpPr>
          <p:nvPr/>
        </p:nvSpPr>
        <p:spPr bwMode="auto">
          <a:xfrm>
            <a:off x="2507676" y="3214414"/>
            <a:ext cx="3898900" cy="738664"/>
          </a:xfrm>
          <a:prstGeom prst="rect">
            <a:avLst/>
          </a:prstGeom>
          <a:noFill/>
          <a:ln w="9525">
            <a:noFill/>
            <a:miter lim="800000"/>
            <a:headEnd/>
            <a:tailEnd/>
          </a:ln>
        </p:spPr>
        <p:txBody>
          <a:bodyPr>
            <a:spAutoFit/>
          </a:bodyPr>
          <a:lstStyle/>
          <a:p>
            <a:pPr algn="ctr"/>
            <a:r>
              <a:rPr lang="uk-UA" dirty="0">
                <a:solidFill>
                  <a:schemeClr val="tx1"/>
                </a:solidFill>
                <a:sym typeface="Calibri" pitchFamily="34" charset="0"/>
              </a:rPr>
              <a:t>Офіційний сайт сільської ради.</a:t>
            </a:r>
          </a:p>
          <a:p>
            <a:pPr algn="ctr"/>
            <a:r>
              <a:rPr lang="uk-UA" dirty="0">
                <a:solidFill>
                  <a:schemeClr val="tx1"/>
                </a:solidFill>
                <a:sym typeface="Calibri" pitchFamily="34" charset="0"/>
              </a:rPr>
              <a:t> Додаткові канали комунікації: сторінки в соціальних мережах Фейсбук.</a:t>
            </a:r>
            <a:endParaRPr lang="ru-RU" dirty="0">
              <a:solidFill>
                <a:schemeClr val="tx1"/>
              </a:solidFill>
              <a:sym typeface="Calibri" pitchFamily="34" charset="0"/>
            </a:endParaRPr>
          </a:p>
        </p:txBody>
      </p:sp>
      <p:sp>
        <p:nvSpPr>
          <p:cNvPr id="43040" name="Rectangle 44">
            <a:extLst>
              <a:ext uri="{FF2B5EF4-FFF2-40B4-BE49-F238E27FC236}">
                <a16:creationId xmlns:a16="http://schemas.microsoft.com/office/drawing/2014/main" xmlns="" id="{DA7576E4-A4F1-6744-876C-962B7B5442F6}"/>
              </a:ext>
            </a:extLst>
          </p:cNvPr>
          <p:cNvSpPr>
            <a:spLocks noChangeArrowheads="1"/>
          </p:cNvSpPr>
          <p:nvPr/>
        </p:nvSpPr>
        <p:spPr bwMode="auto">
          <a:xfrm>
            <a:off x="2807493" y="1115329"/>
            <a:ext cx="2678113" cy="304800"/>
          </a:xfrm>
          <a:prstGeom prst="rect">
            <a:avLst/>
          </a:prstGeom>
          <a:noFill/>
          <a:ln w="9525">
            <a:noFill/>
            <a:miter lim="800000"/>
            <a:headEnd/>
            <a:tailEnd/>
          </a:ln>
        </p:spPr>
        <p:txBody>
          <a:bodyPr>
            <a:spAutoFit/>
          </a:bodyPr>
          <a:lstStyle/>
          <a:p>
            <a:pPr algn="ctr"/>
            <a:r>
              <a:rPr lang="uk-UA" b="1" dirty="0">
                <a:solidFill>
                  <a:schemeClr val="tx1"/>
                </a:solidFill>
              </a:rPr>
              <a:t>Види послуг</a:t>
            </a:r>
            <a:r>
              <a:rPr lang="en-US" b="1" dirty="0">
                <a:solidFill>
                  <a:schemeClr val="tx1"/>
                </a:solidFill>
              </a:rPr>
              <a:t>/</a:t>
            </a:r>
            <a:r>
              <a:rPr lang="uk-UA" b="1" dirty="0">
                <a:solidFill>
                  <a:schemeClr val="tx1"/>
                </a:solidFill>
              </a:rPr>
              <a:t>сервіси</a:t>
            </a:r>
          </a:p>
        </p:txBody>
      </p:sp>
      <p:sp>
        <p:nvSpPr>
          <p:cNvPr id="43053" name="Rectangle 46">
            <a:extLst>
              <a:ext uri="{FF2B5EF4-FFF2-40B4-BE49-F238E27FC236}">
                <a16:creationId xmlns:a16="http://schemas.microsoft.com/office/drawing/2014/main" xmlns="" id="{4AC60DB5-F363-6832-818F-D31275209632}"/>
              </a:ext>
            </a:extLst>
          </p:cNvPr>
          <p:cNvSpPr>
            <a:spLocks noChangeArrowheads="1"/>
          </p:cNvSpPr>
          <p:nvPr/>
        </p:nvSpPr>
        <p:spPr bwMode="auto">
          <a:xfrm>
            <a:off x="78362" y="3068696"/>
            <a:ext cx="2095938" cy="954107"/>
          </a:xfrm>
          <a:prstGeom prst="rect">
            <a:avLst/>
          </a:prstGeom>
          <a:noFill/>
          <a:ln w="9525">
            <a:noFill/>
            <a:miter lim="800000"/>
            <a:headEnd/>
            <a:tailEnd/>
          </a:ln>
        </p:spPr>
        <p:txBody>
          <a:bodyPr wrap="square">
            <a:spAutoFit/>
          </a:bodyPr>
          <a:lstStyle/>
          <a:p>
            <a:pPr algn="ctr"/>
            <a:r>
              <a:rPr lang="ru-RU" dirty="0" err="1">
                <a:latin typeface="Times New Roman" panose="02020603050405020304" pitchFamily="18" charset="0"/>
                <a:cs typeface="Times New Roman" panose="02020603050405020304" pitchFamily="18" charset="0"/>
              </a:rPr>
              <a:t>Загальний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відділ</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відділ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господарського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забезпеченя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Курісовської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сільської</a:t>
            </a:r>
            <a:r>
              <a:rPr lang="ru-RU" dirty="0">
                <a:latin typeface="Times New Roman" panose="02020603050405020304" pitchFamily="18" charset="0"/>
                <a:cs typeface="Times New Roman" panose="02020603050405020304" pitchFamily="18" charset="0"/>
              </a:rPr>
              <a:t> ради</a:t>
            </a:r>
          </a:p>
        </p:txBody>
      </p:sp>
      <p:sp>
        <p:nvSpPr>
          <p:cNvPr id="3" name="TextBox 2">
            <a:extLst>
              <a:ext uri="{FF2B5EF4-FFF2-40B4-BE49-F238E27FC236}">
                <a16:creationId xmlns:a16="http://schemas.microsoft.com/office/drawing/2014/main" xmlns="" id="{BB03D50A-10F6-6DD7-D4B3-D9FA32B46B0E}"/>
              </a:ext>
            </a:extLst>
          </p:cNvPr>
          <p:cNvSpPr txBox="1"/>
          <p:nvPr/>
        </p:nvSpPr>
        <p:spPr>
          <a:xfrm>
            <a:off x="6533576" y="2689334"/>
            <a:ext cx="1946275" cy="1815882"/>
          </a:xfrm>
          <a:prstGeom prst="rect">
            <a:avLst/>
          </a:prstGeom>
          <a:noFill/>
        </p:spPr>
        <p:txBody>
          <a:bodyPr wrap="square">
            <a:spAutoFit/>
          </a:bodyPr>
          <a:lstStyle/>
          <a:p>
            <a:pPr algn="ctr"/>
            <a:r>
              <a:rPr lang="ru-RU" sz="1400" dirty="0">
                <a:latin typeface="Times New Roman" panose="02020603050405020304" pitchFamily="18" charset="0"/>
                <a:cs typeface="Times New Roman" panose="02020603050405020304" pitchFamily="18" charset="0"/>
              </a:rPr>
              <a:t>Україна, 67512, </a:t>
            </a:r>
          </a:p>
          <a:p>
            <a:pPr algn="ctr"/>
            <a:r>
              <a:rPr lang="ru-RU" sz="1400" dirty="0" err="1">
                <a:latin typeface="Times New Roman" panose="02020603050405020304" pitchFamily="18" charset="0"/>
                <a:cs typeface="Times New Roman" panose="02020603050405020304" pitchFamily="18" charset="0"/>
              </a:rPr>
              <a:t>Одеська</a:t>
            </a:r>
            <a:r>
              <a:rPr lang="ru-RU" sz="1400" dirty="0">
                <a:latin typeface="Times New Roman" panose="02020603050405020304" pitchFamily="18" charset="0"/>
                <a:cs typeface="Times New Roman" panose="02020603050405020304" pitchFamily="18" charset="0"/>
              </a:rPr>
              <a:t> область, </a:t>
            </a:r>
          </a:p>
          <a:p>
            <a:pPr algn="ctr"/>
            <a:r>
              <a:rPr lang="ru-RU" sz="1400" dirty="0" err="1">
                <a:latin typeface="Times New Roman" panose="02020603050405020304" pitchFamily="18" charset="0"/>
                <a:cs typeface="Times New Roman" panose="02020603050405020304" pitchFamily="18" charset="0"/>
              </a:rPr>
              <a:t>Березівський</a:t>
            </a:r>
            <a:r>
              <a:rPr lang="ru-RU" sz="1400" dirty="0">
                <a:latin typeface="Times New Roman" panose="02020603050405020304" pitchFamily="18" charset="0"/>
                <a:cs typeface="Times New Roman" panose="02020603050405020304" pitchFamily="18" charset="0"/>
              </a:rPr>
              <a:t> район, </a:t>
            </a:r>
          </a:p>
          <a:p>
            <a:pPr algn="ctr"/>
            <a:r>
              <a:rPr lang="ru-RU" sz="1400" dirty="0">
                <a:latin typeface="Times New Roman" panose="02020603050405020304" pitchFamily="18" charset="0"/>
                <a:cs typeface="Times New Roman" panose="02020603050405020304" pitchFamily="18" charset="0"/>
              </a:rPr>
              <a:t>село Курісове, </a:t>
            </a:r>
            <a:r>
              <a:rPr lang="ru-RU" sz="1400" dirty="0" err="1">
                <a:latin typeface="Times New Roman" panose="02020603050405020304" pitchFamily="18" charset="0"/>
                <a:cs typeface="Times New Roman" panose="02020603050405020304" pitchFamily="18" charset="0"/>
              </a:rPr>
              <a:t>вул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Партизанської</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слави</a:t>
            </a:r>
            <a:r>
              <a:rPr lang="ru-RU" sz="1400" dirty="0">
                <a:latin typeface="Times New Roman" panose="02020603050405020304" pitchFamily="18" charset="0"/>
                <a:cs typeface="Times New Roman" panose="02020603050405020304" pitchFamily="18" charset="0"/>
              </a:rPr>
              <a:t>, буд. 28 </a:t>
            </a:r>
            <a:r>
              <a:rPr lang="en-US" sz="1400" dirty="0">
                <a:latin typeface="Times New Roman" panose="02020603050405020304" pitchFamily="18" charset="0"/>
                <a:cs typeface="Times New Roman" panose="02020603050405020304" pitchFamily="18" charset="0"/>
              </a:rPr>
              <a:t>kurisovskaotg@gmail.com</a:t>
            </a:r>
            <a:r>
              <a:rPr lang="ru-RU" sz="1400" dirty="0">
                <a:latin typeface="Times New Roman" panose="02020603050405020304" pitchFamily="18" charset="0"/>
                <a:cs typeface="Times New Roman" panose="02020603050405020304" pitchFamily="18" charset="0"/>
              </a:rPr>
              <a:t> </a:t>
            </a:r>
            <a:endParaRPr lang="x-none" sz="14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0161BCC6-FEB9-2F19-3CBB-D24CD82BC7DD}"/>
              </a:ext>
            </a:extLst>
          </p:cNvPr>
          <p:cNvPicPr>
            <a:picLocks noChangeAspect="1"/>
          </p:cNvPicPr>
          <p:nvPr/>
        </p:nvPicPr>
        <p:blipFill>
          <a:blip r:embed="rId6"/>
          <a:stretch>
            <a:fillRect/>
          </a:stretch>
        </p:blipFill>
        <p:spPr>
          <a:xfrm>
            <a:off x="8663426" y="3419514"/>
            <a:ext cx="1816765" cy="384081"/>
          </a:xfrm>
          <a:prstGeom prst="rect">
            <a:avLst/>
          </a:prstGeom>
        </p:spPr>
      </p:pic>
    </p:spTree>
    <p:extLst>
      <p:ext uri="{BB962C8B-B14F-4D97-AF65-F5344CB8AC3E}">
        <p14:creationId xmlns:p14="http://schemas.microsoft.com/office/powerpoint/2010/main" val="4039957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Google Shape;1060;p19"/>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44034" name="Google Shape;1061;p19"/>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sp>
        <p:nvSpPr>
          <p:cNvPr id="44037" name="Rectangle 8"/>
          <p:cNvSpPr>
            <a:spLocks noChangeArrowheads="1"/>
          </p:cNvSpPr>
          <p:nvPr/>
        </p:nvSpPr>
        <p:spPr bwMode="auto">
          <a:xfrm>
            <a:off x="3748088" y="4206875"/>
            <a:ext cx="4570412" cy="1077218"/>
          </a:xfrm>
          <a:prstGeom prst="rect">
            <a:avLst/>
          </a:prstGeom>
          <a:noFill/>
          <a:ln w="9525">
            <a:noFill/>
            <a:miter lim="800000"/>
            <a:headEnd/>
            <a:tailEnd/>
          </a:ln>
        </p:spPr>
        <p:txBody>
          <a:bodyPr>
            <a:spAutoFit/>
          </a:bodyPr>
          <a:lstStyle/>
          <a:p>
            <a:pPr algn="ctr">
              <a:spcBef>
                <a:spcPct val="50000"/>
              </a:spcBef>
            </a:pPr>
            <a:endParaRPr lang="ru-RU" sz="2800" dirty="0">
              <a:solidFill>
                <a:schemeClr val="accent1"/>
              </a:solidFill>
            </a:endParaRPr>
          </a:p>
          <a:p>
            <a:pPr algn="r">
              <a:spcBef>
                <a:spcPct val="50000"/>
              </a:spcBef>
            </a:pPr>
            <a:endParaRPr lang="ru-RU" sz="2400" dirty="0">
              <a:solidFill>
                <a:schemeClr val="hlink"/>
              </a:solidFill>
            </a:endParaRPr>
          </a:p>
        </p:txBody>
      </p:sp>
      <p:pic>
        <p:nvPicPr>
          <p:cNvPr id="1026" name="Picture 2" descr="1592592214 Kurisovo 21 Mp4 00 06 52 22 Nepodvizhnoe Izobrazheni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39399" cy="432435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162979" y="4745484"/>
            <a:ext cx="5195764" cy="523220"/>
          </a:xfrm>
          <a:prstGeom prst="rect">
            <a:avLst/>
          </a:prstGeom>
        </p:spPr>
        <p:txBody>
          <a:bodyPr wrap="square">
            <a:spAutoFit/>
          </a:bodyPr>
          <a:lstStyle/>
          <a:p>
            <a:r>
              <a:rPr lang="en-US" sz="2800" dirty="0">
                <a:solidFill>
                  <a:srgbClr val="0070C0"/>
                </a:solidFill>
              </a:rPr>
              <a:t>https://kurisovska.gr.org.ua/</a:t>
            </a:r>
          </a:p>
        </p:txBody>
      </p:sp>
      <p:sp>
        <p:nvSpPr>
          <p:cNvPr id="3" name="Прямоугольник 2"/>
          <p:cNvSpPr/>
          <p:nvPr/>
        </p:nvSpPr>
        <p:spPr>
          <a:xfrm>
            <a:off x="2162979" y="5623118"/>
            <a:ext cx="7257628" cy="400110"/>
          </a:xfrm>
          <a:prstGeom prst="rect">
            <a:avLst/>
          </a:prstGeom>
        </p:spPr>
        <p:txBody>
          <a:bodyPr wrap="none">
            <a:spAutoFit/>
          </a:bodyPr>
          <a:lstStyle/>
          <a:p>
            <a:r>
              <a:rPr lang="en-US" sz="2000" dirty="0">
                <a:solidFill>
                  <a:srgbClr val="0070C0"/>
                </a:solidFill>
              </a:rPr>
              <a:t>https://www.facebook.com/kurisovska.gr.org.ua?locale=uk_UA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Google Shape;1069;p20"/>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46082" name="Google Shape;1070;p20"/>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sp>
        <p:nvSpPr>
          <p:cNvPr id="46084" name="Rectangle 6"/>
          <p:cNvSpPr>
            <a:spLocks noChangeArrowheads="1"/>
          </p:cNvSpPr>
          <p:nvPr/>
        </p:nvSpPr>
        <p:spPr bwMode="auto">
          <a:xfrm>
            <a:off x="6011919" y="2310445"/>
            <a:ext cx="4348158" cy="1200329"/>
          </a:xfrm>
          <a:prstGeom prst="rect">
            <a:avLst/>
          </a:prstGeom>
          <a:noFill/>
          <a:ln w="9525">
            <a:noFill/>
            <a:miter lim="800000"/>
            <a:headEnd/>
            <a:tailEnd/>
          </a:ln>
        </p:spPr>
        <p:txBody>
          <a:bodyPr wrap="square" anchor="ctr">
            <a:spAutoFit/>
          </a:bodyPr>
          <a:lstStyle/>
          <a:p>
            <a:pPr algn="ctr"/>
            <a:r>
              <a:rPr lang="en-US" sz="2400" dirty="0"/>
              <a:t>ОФІЦІЙНИЙ ВЕБ САЙТ  </a:t>
            </a:r>
            <a:r>
              <a:rPr lang="uk-UA" sz="2400" dirty="0"/>
              <a:t>КУРІСОВСЬКОЇ СІЛЬСЬКОЇ</a:t>
            </a:r>
            <a:r>
              <a:rPr lang="en-US" sz="2400" dirty="0"/>
              <a:t> РАДИ </a:t>
            </a: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8047" y="546539"/>
            <a:ext cx="4563872" cy="59284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Google Shape;119;p4"/>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20482" name="Google Shape;120;p4"/>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20483" name="Google Shape;121;p4"/>
          <p:cNvPicPr preferRelativeResize="0">
            <a:picLocks noChangeAspect="1" noChangeArrowheads="1"/>
          </p:cNvPicPr>
          <p:nvPr/>
        </p:nvPicPr>
        <p:blipFill>
          <a:blip r:embed="rId4"/>
          <a:srcRect/>
          <a:stretch>
            <a:fillRect/>
          </a:stretch>
        </p:blipFill>
        <p:spPr bwMode="auto">
          <a:xfrm>
            <a:off x="0" y="0"/>
            <a:ext cx="5219700" cy="914400"/>
          </a:xfrm>
          <a:prstGeom prst="rect">
            <a:avLst/>
          </a:prstGeom>
          <a:noFill/>
          <a:ln w="9525">
            <a:noFill/>
            <a:miter lim="800000"/>
            <a:headEnd/>
            <a:tailEnd/>
          </a:ln>
        </p:spPr>
      </p:pic>
      <p:pic>
        <p:nvPicPr>
          <p:cNvPr id="20484" name="Google Shape;122;p4"/>
          <p:cNvPicPr preferRelativeResize="0">
            <a:picLocks noChangeAspect="1" noChangeArrowheads="1"/>
          </p:cNvPicPr>
          <p:nvPr/>
        </p:nvPicPr>
        <p:blipFill>
          <a:blip r:embed="rId5"/>
          <a:srcRect/>
          <a:stretch>
            <a:fillRect/>
          </a:stretch>
        </p:blipFill>
        <p:spPr bwMode="auto">
          <a:xfrm>
            <a:off x="77788" y="1109663"/>
            <a:ext cx="1874837" cy="542925"/>
          </a:xfrm>
          <a:prstGeom prst="rect">
            <a:avLst/>
          </a:prstGeom>
          <a:noFill/>
          <a:ln w="9525">
            <a:noFill/>
            <a:miter lim="800000"/>
            <a:headEnd/>
            <a:tailEnd/>
          </a:ln>
        </p:spPr>
      </p:pic>
      <p:pic>
        <p:nvPicPr>
          <p:cNvPr id="20485" name="Google Shape;123;p4"/>
          <p:cNvPicPr preferRelativeResize="0">
            <a:picLocks noChangeAspect="1" noChangeArrowheads="1"/>
          </p:cNvPicPr>
          <p:nvPr/>
        </p:nvPicPr>
        <p:blipFill>
          <a:blip r:embed="rId6"/>
          <a:srcRect/>
          <a:stretch>
            <a:fillRect/>
          </a:stretch>
        </p:blipFill>
        <p:spPr bwMode="auto">
          <a:xfrm>
            <a:off x="2041525" y="1109663"/>
            <a:ext cx="4041775" cy="542925"/>
          </a:xfrm>
          <a:prstGeom prst="rect">
            <a:avLst/>
          </a:prstGeom>
          <a:noFill/>
          <a:ln w="9525">
            <a:noFill/>
            <a:miter lim="800000"/>
            <a:headEnd/>
            <a:tailEnd/>
          </a:ln>
        </p:spPr>
      </p:pic>
      <p:pic>
        <p:nvPicPr>
          <p:cNvPr id="20486" name="Google Shape;124;p4"/>
          <p:cNvPicPr preferRelativeResize="0">
            <a:picLocks noChangeAspect="1" noChangeArrowheads="1"/>
          </p:cNvPicPr>
          <p:nvPr/>
        </p:nvPicPr>
        <p:blipFill>
          <a:blip r:embed="rId7"/>
          <a:srcRect/>
          <a:stretch>
            <a:fillRect/>
          </a:stretch>
        </p:blipFill>
        <p:spPr bwMode="auto">
          <a:xfrm>
            <a:off x="6172200" y="1109663"/>
            <a:ext cx="2057400" cy="542925"/>
          </a:xfrm>
          <a:prstGeom prst="rect">
            <a:avLst/>
          </a:prstGeom>
          <a:noFill/>
          <a:ln w="9525">
            <a:noFill/>
            <a:miter lim="800000"/>
            <a:headEnd/>
            <a:tailEnd/>
          </a:ln>
        </p:spPr>
      </p:pic>
      <p:pic>
        <p:nvPicPr>
          <p:cNvPr id="20487" name="Google Shape;125;p4"/>
          <p:cNvPicPr preferRelativeResize="0">
            <a:picLocks noChangeAspect="1" noChangeArrowheads="1"/>
          </p:cNvPicPr>
          <p:nvPr/>
        </p:nvPicPr>
        <p:blipFill>
          <a:blip r:embed="rId7"/>
          <a:srcRect/>
          <a:stretch>
            <a:fillRect/>
          </a:stretch>
        </p:blipFill>
        <p:spPr bwMode="auto">
          <a:xfrm>
            <a:off x="8382000" y="1096963"/>
            <a:ext cx="2057400" cy="542925"/>
          </a:xfrm>
          <a:prstGeom prst="rect">
            <a:avLst/>
          </a:prstGeom>
          <a:noFill/>
          <a:ln w="9525">
            <a:noFill/>
            <a:miter lim="800000"/>
            <a:headEnd/>
            <a:tailEnd/>
          </a:ln>
        </p:spPr>
      </p:pic>
      <p:sp>
        <p:nvSpPr>
          <p:cNvPr id="20488" name="Google Shape;126;p4"/>
          <p:cNvSpPr txBox="1">
            <a:spLocks noChangeArrowheads="1"/>
          </p:cNvSpPr>
          <p:nvPr/>
        </p:nvSpPr>
        <p:spPr bwMode="auto">
          <a:xfrm>
            <a:off x="542925" y="134938"/>
            <a:ext cx="4133850" cy="579437"/>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3200" b="1">
                <a:solidFill>
                  <a:schemeClr val="tx1"/>
                </a:solidFill>
                <a:latin typeface="Calibri" pitchFamily="34" charset="0"/>
                <a:sym typeface="Georgia" pitchFamily="18" charset="0"/>
              </a:rPr>
              <a:t>Соціальний захист</a:t>
            </a:r>
            <a:endParaRPr lang="en-US" b="1">
              <a:solidFill>
                <a:schemeClr val="tx1"/>
              </a:solidFill>
              <a:latin typeface="Calibri" pitchFamily="34" charset="0"/>
            </a:endParaRPr>
          </a:p>
        </p:txBody>
      </p:sp>
      <p:pic>
        <p:nvPicPr>
          <p:cNvPr id="20489" name="Google Shape;127;p4"/>
          <p:cNvPicPr preferRelativeResize="0">
            <a:picLocks noChangeAspect="1" noChangeArrowheads="1"/>
          </p:cNvPicPr>
          <p:nvPr/>
        </p:nvPicPr>
        <p:blipFill>
          <a:blip r:embed="rId5"/>
          <a:srcRect/>
          <a:stretch>
            <a:fillRect/>
          </a:stretch>
        </p:blipFill>
        <p:spPr bwMode="auto">
          <a:xfrm>
            <a:off x="0" y="1835150"/>
            <a:ext cx="1958975" cy="1327150"/>
          </a:xfrm>
          <a:prstGeom prst="rect">
            <a:avLst/>
          </a:prstGeom>
          <a:noFill/>
          <a:ln w="9525">
            <a:noFill/>
            <a:miter lim="800000"/>
            <a:headEnd/>
            <a:tailEnd/>
          </a:ln>
        </p:spPr>
      </p:pic>
      <p:pic>
        <p:nvPicPr>
          <p:cNvPr id="20490" name="Google Shape;128;p4"/>
          <p:cNvPicPr preferRelativeResize="0">
            <a:picLocks noChangeAspect="1" noChangeArrowheads="1"/>
          </p:cNvPicPr>
          <p:nvPr/>
        </p:nvPicPr>
        <p:blipFill>
          <a:blip r:embed="rId6"/>
          <a:srcRect/>
          <a:stretch>
            <a:fillRect/>
          </a:stretch>
        </p:blipFill>
        <p:spPr bwMode="auto">
          <a:xfrm>
            <a:off x="2128838" y="1797050"/>
            <a:ext cx="3984625" cy="1319213"/>
          </a:xfrm>
          <a:prstGeom prst="rect">
            <a:avLst/>
          </a:prstGeom>
          <a:noFill/>
          <a:ln w="9525">
            <a:noFill/>
            <a:miter lim="800000"/>
            <a:headEnd/>
            <a:tailEnd/>
          </a:ln>
        </p:spPr>
      </p:pic>
      <p:pic>
        <p:nvPicPr>
          <p:cNvPr id="20491" name="Google Shape;129;p4"/>
          <p:cNvPicPr preferRelativeResize="0">
            <a:picLocks noChangeAspect="1" noChangeArrowheads="1"/>
          </p:cNvPicPr>
          <p:nvPr/>
        </p:nvPicPr>
        <p:blipFill>
          <a:blip r:embed="rId7"/>
          <a:srcRect/>
          <a:stretch>
            <a:fillRect/>
          </a:stretch>
        </p:blipFill>
        <p:spPr bwMode="auto">
          <a:xfrm>
            <a:off x="6172200" y="1835150"/>
            <a:ext cx="2057400" cy="1282700"/>
          </a:xfrm>
          <a:prstGeom prst="rect">
            <a:avLst/>
          </a:prstGeom>
          <a:noFill/>
          <a:ln w="9525">
            <a:noFill/>
            <a:miter lim="800000"/>
            <a:headEnd/>
            <a:tailEnd/>
          </a:ln>
        </p:spPr>
      </p:pic>
      <p:pic>
        <p:nvPicPr>
          <p:cNvPr id="20492" name="Google Shape;130;p4"/>
          <p:cNvPicPr preferRelativeResize="0">
            <a:picLocks noChangeAspect="1" noChangeArrowheads="1"/>
          </p:cNvPicPr>
          <p:nvPr/>
        </p:nvPicPr>
        <p:blipFill>
          <a:blip r:embed="rId7"/>
          <a:srcRect/>
          <a:stretch>
            <a:fillRect/>
          </a:stretch>
        </p:blipFill>
        <p:spPr bwMode="auto">
          <a:xfrm>
            <a:off x="8382000" y="1860550"/>
            <a:ext cx="2057400" cy="1206500"/>
          </a:xfrm>
          <a:prstGeom prst="rect">
            <a:avLst/>
          </a:prstGeom>
          <a:noFill/>
          <a:ln w="9525">
            <a:noFill/>
            <a:miter lim="800000"/>
            <a:headEnd/>
            <a:tailEnd/>
          </a:ln>
        </p:spPr>
      </p:pic>
      <p:sp>
        <p:nvSpPr>
          <p:cNvPr id="20493" name="Google Shape;149;p4"/>
          <p:cNvSpPr txBox="1">
            <a:spLocks noChangeArrowheads="1"/>
          </p:cNvSpPr>
          <p:nvPr/>
        </p:nvSpPr>
        <p:spPr bwMode="auto">
          <a:xfrm>
            <a:off x="0" y="2016125"/>
            <a:ext cx="1884363" cy="954067"/>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dirty="0">
                <a:solidFill>
                  <a:schemeClr val="tx1"/>
                </a:solidFill>
                <a:latin typeface="Times New Roman" panose="02020603050405020304" pitchFamily="18" charset="0"/>
                <a:cs typeface="Times New Roman" panose="02020603050405020304" pitchFamily="18" charset="0"/>
                <a:sym typeface="Calibri" pitchFamily="34" charset="0"/>
              </a:rPr>
              <a:t>Відділ соціального захисту населення Курісовської сільської ради</a:t>
            </a:r>
            <a:endParaRPr lang="en-US" dirty="0">
              <a:solidFill>
                <a:schemeClr val="tx1"/>
              </a:solidFill>
              <a:latin typeface="Times New Roman" panose="02020603050405020304" pitchFamily="18" charset="0"/>
              <a:cs typeface="Times New Roman" panose="02020603050405020304" pitchFamily="18" charset="0"/>
              <a:sym typeface="Calibri" pitchFamily="34" charset="0"/>
            </a:endParaRPr>
          </a:p>
        </p:txBody>
      </p:sp>
      <p:sp>
        <p:nvSpPr>
          <p:cNvPr id="20494" name="Google Shape;150;p4"/>
          <p:cNvSpPr txBox="1">
            <a:spLocks noChangeArrowheads="1"/>
          </p:cNvSpPr>
          <p:nvPr/>
        </p:nvSpPr>
        <p:spPr bwMode="auto">
          <a:xfrm>
            <a:off x="2220913" y="1811338"/>
            <a:ext cx="3683000" cy="156962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200" dirty="0">
                <a:solidFill>
                  <a:schemeClr val="tx1"/>
                </a:solidFill>
                <a:latin typeface="Times New Roman" panose="02020603050405020304" pitchFamily="18" charset="0"/>
                <a:cs typeface="Times New Roman" panose="02020603050405020304" pitchFamily="18" charset="0"/>
                <a:sym typeface="Calibri" pitchFamily="34" charset="0"/>
              </a:rPr>
              <a:t>Прийом документів щодо призначення державних соціальних допомог, пільг та субсидій на оплату житла, комунальних послуг, твердого палива, скрапленого балонного газу, грошової компенсації “пакунок малюка”, забезпечення технічними та іншими засобами реабілітації осіб з інвалідністю</a:t>
            </a:r>
            <a:r>
              <a:rPr lang="uk-UA" sz="1200" dirty="0">
                <a:solidFill>
                  <a:schemeClr val="tx1"/>
                </a:solidFill>
                <a:latin typeface="Calibri" pitchFamily="34" charset="0"/>
                <a:cs typeface="Calibri" pitchFamily="34" charset="0"/>
                <a:sym typeface="Calibri" pitchFamily="34" charset="0"/>
              </a:rPr>
              <a:t>.</a:t>
            </a:r>
            <a:endParaRPr lang="en-US" sz="1200" dirty="0">
              <a:solidFill>
                <a:schemeClr val="tx1"/>
              </a:solidFill>
              <a:latin typeface="Calibri" pitchFamily="34" charset="0"/>
            </a:endParaRPr>
          </a:p>
          <a:p>
            <a:pPr algn="ctr">
              <a:buClr>
                <a:srgbClr val="000000"/>
              </a:buClr>
              <a:buFont typeface="Arial" charset="0"/>
              <a:buNone/>
            </a:pPr>
            <a:r>
              <a:rPr lang="uk-UA" sz="1200" b="1" dirty="0">
                <a:solidFill>
                  <a:schemeClr val="tx1"/>
                </a:solidFill>
                <a:latin typeface="Calibri" pitchFamily="34" charset="0"/>
                <a:cs typeface="Calibri" pitchFamily="34" charset="0"/>
                <a:sym typeface="Calibri" pitchFamily="34" charset="0"/>
              </a:rPr>
              <a:t/>
            </a:r>
            <a:br>
              <a:rPr lang="uk-UA" sz="1200" b="1" dirty="0">
                <a:solidFill>
                  <a:schemeClr val="tx1"/>
                </a:solidFill>
                <a:latin typeface="Calibri" pitchFamily="34" charset="0"/>
                <a:cs typeface="Calibri" pitchFamily="34" charset="0"/>
                <a:sym typeface="Calibri" pitchFamily="34" charset="0"/>
              </a:rPr>
            </a:br>
            <a:endParaRPr lang="en-US" sz="1200" b="1" dirty="0">
              <a:solidFill>
                <a:schemeClr val="tx1"/>
              </a:solidFill>
              <a:latin typeface="Calibri" pitchFamily="34" charset="0"/>
              <a:cs typeface="Calibri" pitchFamily="34" charset="0"/>
              <a:sym typeface="Calibri" pitchFamily="34" charset="0"/>
            </a:endParaRPr>
          </a:p>
        </p:txBody>
      </p:sp>
      <p:sp>
        <p:nvSpPr>
          <p:cNvPr id="20495" name="Google Shape;153;p4"/>
          <p:cNvSpPr txBox="1">
            <a:spLocks noChangeArrowheads="1"/>
          </p:cNvSpPr>
          <p:nvPr/>
        </p:nvSpPr>
        <p:spPr bwMode="auto">
          <a:xfrm>
            <a:off x="2146300" y="3311525"/>
            <a:ext cx="36830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0496" name="Google Shape;154;p4"/>
          <p:cNvSpPr txBox="1">
            <a:spLocks noChangeArrowheads="1"/>
          </p:cNvSpPr>
          <p:nvPr/>
        </p:nvSpPr>
        <p:spPr bwMode="auto">
          <a:xfrm>
            <a:off x="6194425" y="1811337"/>
            <a:ext cx="2093912" cy="1231066"/>
          </a:xfrm>
          <a:prstGeom prst="rect">
            <a:avLst/>
          </a:prstGeom>
          <a:noFill/>
          <a:ln w="9525">
            <a:noFill/>
            <a:miter lim="800000"/>
            <a:headEnd/>
            <a:tailEnd/>
          </a:ln>
        </p:spPr>
        <p:txBody>
          <a:bodyPr wrap="square" lIns="91425" tIns="45700" rIns="91425" bIns="45700">
            <a:spAutoFit/>
          </a:bodyPr>
          <a:lstStyle/>
          <a:p>
            <a:pPr algn="ctr"/>
            <a:r>
              <a:rPr lang="uk-UA" sz="1200" dirty="0">
                <a:latin typeface="Times New Roman" panose="02020603050405020304" pitchFamily="18" charset="0"/>
                <a:cs typeface="Times New Roman" panose="02020603050405020304" pitchFamily="18" charset="0"/>
              </a:rPr>
              <a:t>Україна, 67512, Одеська   область,</a:t>
            </a:r>
          </a:p>
          <a:p>
            <a:pPr algn="ctr"/>
            <a:r>
              <a:rPr lang="uk-UA" sz="1200" dirty="0">
                <a:latin typeface="Times New Roman" panose="02020603050405020304" pitchFamily="18" charset="0"/>
                <a:cs typeface="Times New Roman" panose="02020603050405020304" pitchFamily="18" charset="0"/>
              </a:rPr>
              <a:t>Березівський  район,</a:t>
            </a:r>
            <a:endParaRPr lang="ru-RU" sz="1200" dirty="0">
              <a:latin typeface="Times New Roman" panose="02020603050405020304" pitchFamily="18" charset="0"/>
              <a:cs typeface="Times New Roman" panose="02020603050405020304" pitchFamily="18" charset="0"/>
            </a:endParaRPr>
          </a:p>
          <a:p>
            <a:pPr algn="ctr"/>
            <a:r>
              <a:rPr lang="uk-UA" sz="1200" dirty="0">
                <a:latin typeface="Times New Roman" panose="02020603050405020304" pitchFamily="18" charset="0"/>
                <a:cs typeface="Times New Roman" panose="02020603050405020304" pitchFamily="18" charset="0"/>
              </a:rPr>
              <a:t>село  </a:t>
            </a:r>
            <a:r>
              <a:rPr lang="uk-UA" sz="1200" dirty="0" err="1">
                <a:latin typeface="Times New Roman" panose="02020603050405020304" pitchFamily="18" charset="0"/>
                <a:cs typeface="Times New Roman" panose="02020603050405020304" pitchFamily="18" charset="0"/>
              </a:rPr>
              <a:t>Курісове</a:t>
            </a:r>
            <a:r>
              <a:rPr lang="uk-UA" sz="1200" dirty="0">
                <a:latin typeface="Times New Roman" panose="02020603050405020304" pitchFamily="18" charset="0"/>
                <a:cs typeface="Times New Roman" panose="02020603050405020304" pitchFamily="18" charset="0"/>
              </a:rPr>
              <a:t>, вул. Партизанської слави, буд. 28</a:t>
            </a:r>
            <a:endParaRPr lang="en-US" sz="1200"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vszn.kurisove@ukr.net</a:t>
            </a:r>
            <a:endParaRPr lang="uk-UA" sz="1200" dirty="0">
              <a:latin typeface="Times New Roman" panose="02020603050405020304" pitchFamily="18" charset="0"/>
              <a:cs typeface="Times New Roman" panose="02020603050405020304" pitchFamily="18" charset="0"/>
            </a:endParaRPr>
          </a:p>
        </p:txBody>
      </p:sp>
      <p:sp>
        <p:nvSpPr>
          <p:cNvPr id="20497" name="Google Shape;155;p4"/>
          <p:cNvSpPr txBox="1">
            <a:spLocks noChangeArrowheads="1"/>
          </p:cNvSpPr>
          <p:nvPr/>
        </p:nvSpPr>
        <p:spPr bwMode="auto">
          <a:xfrm>
            <a:off x="8542338" y="1852613"/>
            <a:ext cx="1731962"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0498" name="Google Shape;156;p4"/>
          <p:cNvSpPr txBox="1">
            <a:spLocks noChangeArrowheads="1"/>
          </p:cNvSpPr>
          <p:nvPr/>
        </p:nvSpPr>
        <p:spPr bwMode="auto">
          <a:xfrm>
            <a:off x="0" y="1135063"/>
            <a:ext cx="2025650" cy="58102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dirty="0">
                <a:solidFill>
                  <a:schemeClr val="tx1"/>
                </a:solidFill>
                <a:latin typeface="Calibri" pitchFamily="34" charset="0"/>
                <a:cs typeface="Calibri" pitchFamily="34" charset="0"/>
                <a:sym typeface="Calibri" pitchFamily="34" charset="0"/>
              </a:rPr>
              <a:t>Заклад/установа, що надає послуги</a:t>
            </a:r>
            <a:endParaRPr lang="en-US" sz="1600" b="1" dirty="0">
              <a:solidFill>
                <a:schemeClr val="tx1"/>
              </a:solidFill>
              <a:latin typeface="Calibri" pitchFamily="34" charset="0"/>
              <a:cs typeface="Calibri" pitchFamily="34" charset="0"/>
              <a:sym typeface="Calibri" pitchFamily="34" charset="0"/>
            </a:endParaRPr>
          </a:p>
        </p:txBody>
      </p:sp>
      <p:sp>
        <p:nvSpPr>
          <p:cNvPr id="20499" name="Google Shape;157;p4"/>
          <p:cNvSpPr>
            <a:spLocks noChangeArrowheads="1"/>
          </p:cNvSpPr>
          <p:nvPr/>
        </p:nvSpPr>
        <p:spPr bwMode="auto">
          <a:xfrm>
            <a:off x="2600325" y="1182688"/>
            <a:ext cx="23860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Види послуг, сервісів</a:t>
            </a:r>
            <a:endParaRPr lang="en-US" sz="1600" b="1">
              <a:solidFill>
                <a:schemeClr val="tx1"/>
              </a:solidFill>
              <a:latin typeface="Calibri" pitchFamily="34" charset="0"/>
              <a:cs typeface="Calibri" pitchFamily="34" charset="0"/>
              <a:sym typeface="Calibri" pitchFamily="34" charset="0"/>
            </a:endParaRPr>
          </a:p>
        </p:txBody>
      </p:sp>
      <p:sp>
        <p:nvSpPr>
          <p:cNvPr id="20500" name="Google Shape;158;p4"/>
          <p:cNvSpPr>
            <a:spLocks noChangeArrowheads="1"/>
          </p:cNvSpPr>
          <p:nvPr/>
        </p:nvSpPr>
        <p:spPr bwMode="auto">
          <a:xfrm>
            <a:off x="6261100" y="1204913"/>
            <a:ext cx="18653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a:solidFill>
                <a:schemeClr val="tx1"/>
              </a:solidFill>
              <a:latin typeface="Calibri" pitchFamily="34" charset="0"/>
              <a:cs typeface="Calibri" pitchFamily="34" charset="0"/>
              <a:sym typeface="Calibri" pitchFamily="34" charset="0"/>
            </a:endParaRPr>
          </a:p>
        </p:txBody>
      </p:sp>
      <p:sp>
        <p:nvSpPr>
          <p:cNvPr id="20501" name="Google Shape;159;p4"/>
          <p:cNvSpPr>
            <a:spLocks noChangeArrowheads="1"/>
          </p:cNvSpPr>
          <p:nvPr/>
        </p:nvSpPr>
        <p:spPr bwMode="auto">
          <a:xfrm>
            <a:off x="8621713" y="1219200"/>
            <a:ext cx="1358900"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Телефони</a:t>
            </a:r>
            <a:endParaRPr lang="en-US" sz="1600">
              <a:solidFill>
                <a:schemeClr val="tx1"/>
              </a:solidFill>
              <a:latin typeface="Calibri" pitchFamily="34" charset="0"/>
              <a:cs typeface="Calibri" pitchFamily="34" charset="0"/>
              <a:sym typeface="Calibri" pitchFamily="34" charset="0"/>
            </a:endParaRPr>
          </a:p>
        </p:txBody>
      </p:sp>
      <p:sp>
        <p:nvSpPr>
          <p:cNvPr id="20502" name="Google Shape;169;p4"/>
          <p:cNvSpPr>
            <a:spLocks noChangeArrowheads="1"/>
          </p:cNvSpPr>
          <p:nvPr/>
        </p:nvSpPr>
        <p:spPr bwMode="auto">
          <a:xfrm>
            <a:off x="1428750" y="4945063"/>
            <a:ext cx="52197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0503" name="Google Shape;176;p4"/>
          <p:cNvSpPr txBox="1">
            <a:spLocks noChangeArrowheads="1"/>
          </p:cNvSpPr>
          <p:nvPr/>
        </p:nvSpPr>
        <p:spPr bwMode="auto">
          <a:xfrm>
            <a:off x="8550275" y="3335338"/>
            <a:ext cx="1731963"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0504" name="Google Shape;178;p4"/>
          <p:cNvSpPr txBox="1">
            <a:spLocks noChangeArrowheads="1"/>
          </p:cNvSpPr>
          <p:nvPr/>
        </p:nvSpPr>
        <p:spPr bwMode="auto">
          <a:xfrm>
            <a:off x="8550275" y="4822825"/>
            <a:ext cx="1731963" cy="579438"/>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0505" name="Google Shape;184;p4"/>
          <p:cNvSpPr>
            <a:spLocks noChangeArrowheads="1"/>
          </p:cNvSpPr>
          <p:nvPr/>
        </p:nvSpPr>
        <p:spPr bwMode="auto">
          <a:xfrm>
            <a:off x="2316163" y="5772150"/>
            <a:ext cx="3548062" cy="30480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b="1">
              <a:solidFill>
                <a:schemeClr val="tx1"/>
              </a:solidFill>
              <a:latin typeface="Calibri" pitchFamily="34" charset="0"/>
              <a:cs typeface="Calibri" pitchFamily="34" charset="0"/>
              <a:sym typeface="Calibri" pitchFamily="34" charset="0"/>
            </a:endParaRPr>
          </a:p>
        </p:txBody>
      </p:sp>
      <p:pic>
        <p:nvPicPr>
          <p:cNvPr id="20506" name="Google Shape;130;p4"/>
          <p:cNvPicPr preferRelativeResize="0">
            <a:picLocks noChangeAspect="1" noChangeArrowheads="1"/>
          </p:cNvPicPr>
          <p:nvPr/>
        </p:nvPicPr>
        <p:blipFill>
          <a:blip r:embed="rId7"/>
          <a:srcRect/>
          <a:stretch>
            <a:fillRect/>
          </a:stretch>
        </p:blipFill>
        <p:spPr bwMode="auto">
          <a:xfrm>
            <a:off x="8382000" y="1835150"/>
            <a:ext cx="2057400" cy="1206500"/>
          </a:xfrm>
          <a:prstGeom prst="rect">
            <a:avLst/>
          </a:prstGeom>
          <a:noFill/>
          <a:ln w="9525">
            <a:noFill/>
            <a:miter lim="800000"/>
            <a:headEnd/>
            <a:tailEnd/>
          </a:ln>
        </p:spPr>
      </p:pic>
      <p:pic>
        <p:nvPicPr>
          <p:cNvPr id="20507" name="Google Shape;130;p4"/>
          <p:cNvPicPr preferRelativeResize="0">
            <a:picLocks noChangeAspect="1" noChangeArrowheads="1"/>
          </p:cNvPicPr>
          <p:nvPr/>
        </p:nvPicPr>
        <p:blipFill>
          <a:blip r:embed="rId7"/>
          <a:srcRect/>
          <a:stretch>
            <a:fillRect/>
          </a:stretch>
        </p:blipFill>
        <p:spPr bwMode="auto">
          <a:xfrm>
            <a:off x="8382000" y="3305175"/>
            <a:ext cx="2057400" cy="1206500"/>
          </a:xfrm>
          <a:prstGeom prst="rect">
            <a:avLst/>
          </a:prstGeom>
          <a:noFill/>
          <a:ln w="9525">
            <a:noFill/>
            <a:miter lim="800000"/>
            <a:headEnd/>
            <a:tailEnd/>
          </a:ln>
        </p:spPr>
      </p:pic>
      <p:pic>
        <p:nvPicPr>
          <p:cNvPr id="20508" name="Google Shape;130;p4"/>
          <p:cNvPicPr preferRelativeResize="0">
            <a:picLocks noChangeAspect="1" noChangeArrowheads="1"/>
          </p:cNvPicPr>
          <p:nvPr/>
        </p:nvPicPr>
        <p:blipFill>
          <a:blip r:embed="rId7"/>
          <a:srcRect/>
          <a:stretch>
            <a:fillRect/>
          </a:stretch>
        </p:blipFill>
        <p:spPr bwMode="auto">
          <a:xfrm>
            <a:off x="8382000" y="4830763"/>
            <a:ext cx="2057400" cy="1281112"/>
          </a:xfrm>
          <a:prstGeom prst="rect">
            <a:avLst/>
          </a:prstGeom>
          <a:noFill/>
          <a:ln w="9525">
            <a:noFill/>
            <a:miter lim="800000"/>
            <a:headEnd/>
            <a:tailEnd/>
          </a:ln>
        </p:spPr>
      </p:pic>
      <p:pic>
        <p:nvPicPr>
          <p:cNvPr id="20509" name="Google Shape;130;p4"/>
          <p:cNvPicPr preferRelativeResize="0">
            <a:picLocks noChangeAspect="1" noChangeArrowheads="1"/>
          </p:cNvPicPr>
          <p:nvPr/>
        </p:nvPicPr>
        <p:blipFill>
          <a:blip r:embed="rId7"/>
          <a:srcRect/>
          <a:stretch>
            <a:fillRect/>
          </a:stretch>
        </p:blipFill>
        <p:spPr bwMode="auto">
          <a:xfrm>
            <a:off x="8382000" y="1835150"/>
            <a:ext cx="2057400" cy="1206500"/>
          </a:xfrm>
          <a:prstGeom prst="rect">
            <a:avLst/>
          </a:prstGeom>
          <a:noFill/>
          <a:ln w="9525">
            <a:noFill/>
            <a:miter lim="800000"/>
            <a:headEnd/>
            <a:tailEnd/>
          </a:ln>
        </p:spPr>
      </p:pic>
      <p:pic>
        <p:nvPicPr>
          <p:cNvPr id="20510" name="Google Shape;130;p4"/>
          <p:cNvPicPr preferRelativeResize="0">
            <a:picLocks noChangeAspect="1" noChangeArrowheads="1"/>
          </p:cNvPicPr>
          <p:nvPr/>
        </p:nvPicPr>
        <p:blipFill>
          <a:blip r:embed="rId7"/>
          <a:srcRect/>
          <a:stretch>
            <a:fillRect/>
          </a:stretch>
        </p:blipFill>
        <p:spPr bwMode="auto">
          <a:xfrm>
            <a:off x="6207125" y="3303588"/>
            <a:ext cx="2057400" cy="1206500"/>
          </a:xfrm>
          <a:prstGeom prst="rect">
            <a:avLst/>
          </a:prstGeom>
          <a:noFill/>
          <a:ln w="9525">
            <a:noFill/>
            <a:miter lim="800000"/>
            <a:headEnd/>
            <a:tailEnd/>
          </a:ln>
        </p:spPr>
      </p:pic>
      <p:pic>
        <p:nvPicPr>
          <p:cNvPr id="20511" name="Google Shape;130;p4"/>
          <p:cNvPicPr preferRelativeResize="0">
            <a:picLocks noChangeAspect="1" noChangeArrowheads="1"/>
          </p:cNvPicPr>
          <p:nvPr/>
        </p:nvPicPr>
        <p:blipFill>
          <a:blip r:embed="rId7"/>
          <a:srcRect/>
          <a:stretch>
            <a:fillRect/>
          </a:stretch>
        </p:blipFill>
        <p:spPr bwMode="auto">
          <a:xfrm>
            <a:off x="6269038" y="4832350"/>
            <a:ext cx="2052637" cy="1270000"/>
          </a:xfrm>
          <a:prstGeom prst="rect">
            <a:avLst/>
          </a:prstGeom>
          <a:noFill/>
          <a:ln w="9525">
            <a:noFill/>
            <a:miter lim="800000"/>
            <a:headEnd/>
            <a:tailEnd/>
          </a:ln>
        </p:spPr>
      </p:pic>
      <p:pic>
        <p:nvPicPr>
          <p:cNvPr id="20512" name="Google Shape;127;p4"/>
          <p:cNvPicPr preferRelativeResize="0">
            <a:picLocks noChangeAspect="1" noChangeArrowheads="1"/>
          </p:cNvPicPr>
          <p:nvPr/>
        </p:nvPicPr>
        <p:blipFill>
          <a:blip r:embed="rId5"/>
          <a:srcRect/>
          <a:stretch>
            <a:fillRect/>
          </a:stretch>
        </p:blipFill>
        <p:spPr bwMode="auto">
          <a:xfrm>
            <a:off x="0" y="3317875"/>
            <a:ext cx="1974850" cy="1270000"/>
          </a:xfrm>
          <a:prstGeom prst="rect">
            <a:avLst/>
          </a:prstGeom>
          <a:noFill/>
          <a:ln w="9525">
            <a:noFill/>
            <a:miter lim="800000"/>
            <a:headEnd/>
            <a:tailEnd/>
          </a:ln>
        </p:spPr>
      </p:pic>
      <p:pic>
        <p:nvPicPr>
          <p:cNvPr id="20513" name="Google Shape;127;p4"/>
          <p:cNvPicPr preferRelativeResize="0">
            <a:picLocks noChangeAspect="1" noChangeArrowheads="1"/>
          </p:cNvPicPr>
          <p:nvPr/>
        </p:nvPicPr>
        <p:blipFill>
          <a:blip r:embed="rId5"/>
          <a:srcRect/>
          <a:stretch>
            <a:fillRect/>
          </a:stretch>
        </p:blipFill>
        <p:spPr bwMode="auto">
          <a:xfrm>
            <a:off x="0" y="4841875"/>
            <a:ext cx="2000250" cy="1270000"/>
          </a:xfrm>
          <a:prstGeom prst="rect">
            <a:avLst/>
          </a:prstGeom>
          <a:noFill/>
          <a:ln w="9525">
            <a:noFill/>
            <a:miter lim="800000"/>
            <a:headEnd/>
            <a:tailEnd/>
          </a:ln>
        </p:spPr>
      </p:pic>
      <p:pic>
        <p:nvPicPr>
          <p:cNvPr id="20514" name="Google Shape;128;p4"/>
          <p:cNvPicPr preferRelativeResize="0">
            <a:picLocks noChangeAspect="1" noChangeArrowheads="1"/>
          </p:cNvPicPr>
          <p:nvPr/>
        </p:nvPicPr>
        <p:blipFill>
          <a:blip r:embed="rId6"/>
          <a:srcRect/>
          <a:stretch>
            <a:fillRect/>
          </a:stretch>
        </p:blipFill>
        <p:spPr bwMode="auto">
          <a:xfrm>
            <a:off x="2143125" y="3267075"/>
            <a:ext cx="3984625" cy="1319213"/>
          </a:xfrm>
          <a:prstGeom prst="rect">
            <a:avLst/>
          </a:prstGeom>
          <a:noFill/>
          <a:ln w="9525">
            <a:noFill/>
            <a:miter lim="800000"/>
            <a:headEnd/>
            <a:tailEnd/>
          </a:ln>
        </p:spPr>
      </p:pic>
      <p:pic>
        <p:nvPicPr>
          <p:cNvPr id="20515" name="Google Shape;128;p4"/>
          <p:cNvPicPr preferRelativeResize="0">
            <a:picLocks noChangeAspect="1" noChangeArrowheads="1"/>
          </p:cNvPicPr>
          <p:nvPr/>
        </p:nvPicPr>
        <p:blipFill>
          <a:blip r:embed="rId6"/>
          <a:srcRect/>
          <a:stretch>
            <a:fillRect/>
          </a:stretch>
        </p:blipFill>
        <p:spPr bwMode="auto">
          <a:xfrm>
            <a:off x="2181225" y="4818063"/>
            <a:ext cx="3984625" cy="1319212"/>
          </a:xfrm>
          <a:prstGeom prst="rect">
            <a:avLst/>
          </a:prstGeom>
          <a:noFill/>
          <a:ln w="9525">
            <a:noFill/>
            <a:miter lim="800000"/>
            <a:headEnd/>
            <a:tailEnd/>
          </a:ln>
        </p:spPr>
      </p:pic>
      <p:sp>
        <p:nvSpPr>
          <p:cNvPr id="20516" name="Rectangle 37"/>
          <p:cNvSpPr>
            <a:spLocks noChangeArrowheads="1"/>
          </p:cNvSpPr>
          <p:nvPr/>
        </p:nvSpPr>
        <p:spPr bwMode="auto">
          <a:xfrm>
            <a:off x="2328863" y="3376613"/>
            <a:ext cx="3529012" cy="885825"/>
          </a:xfrm>
          <a:prstGeom prst="rect">
            <a:avLst/>
          </a:prstGeom>
          <a:noFill/>
          <a:ln w="9525">
            <a:noFill/>
            <a:miter lim="800000"/>
            <a:headEnd/>
            <a:tailEnd/>
          </a:ln>
        </p:spPr>
        <p:txBody>
          <a:bodyPr>
            <a:spAutoFit/>
          </a:bodyPr>
          <a:lstStyle/>
          <a:p>
            <a:pPr algn="ctr">
              <a:buClr>
                <a:srgbClr val="000000"/>
              </a:buClr>
              <a:buFont typeface="Arial" charset="0"/>
              <a:buNone/>
            </a:pPr>
            <a:r>
              <a:rPr lang="uk-UA" sz="1300" dirty="0">
                <a:solidFill>
                  <a:schemeClr val="tx1"/>
                </a:solidFill>
                <a:latin typeface="Times New Roman" panose="02020603050405020304" pitchFamily="18" charset="0"/>
                <a:cs typeface="Times New Roman" panose="02020603050405020304" pitchFamily="18" charset="0"/>
                <a:sym typeface="Times New Roman" pitchFamily="18" charset="0"/>
              </a:rPr>
              <a:t>Видача посвідчень багатодітної сім’ї та дитини з багатодітної сім’ї, продовження терміну дії посвідчень; ведення реєстру багатодітних сімей.</a:t>
            </a:r>
            <a:endParaRPr lang="en-US" sz="1300" dirty="0">
              <a:solidFill>
                <a:schemeClr val="tx1"/>
              </a:solidFill>
              <a:latin typeface="Times New Roman" panose="02020603050405020304" pitchFamily="18" charset="0"/>
              <a:cs typeface="Times New Roman" panose="02020603050405020304" pitchFamily="18" charset="0"/>
              <a:sym typeface="Times New Roman" pitchFamily="18" charset="0"/>
            </a:endParaRPr>
          </a:p>
        </p:txBody>
      </p:sp>
      <p:sp>
        <p:nvSpPr>
          <p:cNvPr id="20523" name="Rectangle 44"/>
          <p:cNvSpPr>
            <a:spLocks noChangeArrowheads="1"/>
          </p:cNvSpPr>
          <p:nvPr/>
        </p:nvSpPr>
        <p:spPr bwMode="auto">
          <a:xfrm>
            <a:off x="8585200" y="2311400"/>
            <a:ext cx="1612900" cy="304800"/>
          </a:xfrm>
          <a:prstGeom prst="rect">
            <a:avLst/>
          </a:prstGeom>
          <a:noFill/>
          <a:ln w="9525">
            <a:noFill/>
            <a:miter lim="800000"/>
            <a:headEnd/>
            <a:tailEnd/>
          </a:ln>
        </p:spPr>
        <p:txBody>
          <a:bodyPr>
            <a:spAutoFit/>
          </a:bodyPr>
          <a:lstStyle/>
          <a:p>
            <a:pPr algn="ctr"/>
            <a:r>
              <a:rPr lang="ru-RU" dirty="0">
                <a:latin typeface="Times New Roman" panose="02020603050405020304" pitchFamily="18" charset="0"/>
                <a:cs typeface="Times New Roman" panose="02020603050405020304" pitchFamily="18" charset="0"/>
              </a:rPr>
              <a:t>(048</a:t>
            </a:r>
            <a:r>
              <a:rPr lang="en-US" dirty="0">
                <a:latin typeface="Times New Roman" panose="02020603050405020304" pitchFamily="18" charset="0"/>
                <a:cs typeface="Times New Roman" panose="02020603050405020304" pitchFamily="18" charset="0"/>
              </a:rPr>
              <a:t>55</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9-65-80 </a:t>
            </a:r>
            <a:endParaRPr lang="ru-RU"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0C2F12E3-BF79-5A0F-D10E-1844C5C1C84D}"/>
              </a:ext>
            </a:extLst>
          </p:cNvPr>
          <p:cNvSpPr txBox="1"/>
          <p:nvPr/>
        </p:nvSpPr>
        <p:spPr>
          <a:xfrm>
            <a:off x="149936" y="3454974"/>
            <a:ext cx="1734427" cy="954107"/>
          </a:xfrm>
          <a:prstGeom prst="rect">
            <a:avLst/>
          </a:prstGeom>
          <a:noFill/>
        </p:spPr>
        <p:txBody>
          <a:bodyPr wrap="square">
            <a:spAutoFit/>
          </a:bodyPr>
          <a:lstStyle/>
          <a:p>
            <a:pPr algn="ctr">
              <a:buClr>
                <a:srgbClr val="000000"/>
              </a:buClr>
              <a:buFont typeface="Arial" charset="0"/>
              <a:buNone/>
            </a:pPr>
            <a:r>
              <a:rPr lang="uk-UA" dirty="0">
                <a:solidFill>
                  <a:schemeClr val="tx1"/>
                </a:solidFill>
                <a:latin typeface="Times New Roman" panose="02020603050405020304" pitchFamily="18" charset="0"/>
                <a:cs typeface="Times New Roman" panose="02020603050405020304" pitchFamily="18" charset="0"/>
                <a:sym typeface="Calibri" pitchFamily="34" charset="0"/>
              </a:rPr>
              <a:t>Відділ соціального захисту населення Курісовської сільської ради</a:t>
            </a:r>
            <a:endParaRPr lang="en-US" dirty="0">
              <a:solidFill>
                <a:schemeClr val="tx1"/>
              </a:solidFill>
              <a:latin typeface="Times New Roman" panose="02020603050405020304" pitchFamily="18" charset="0"/>
              <a:cs typeface="Times New Roman" panose="02020603050405020304" pitchFamily="18" charset="0"/>
              <a:sym typeface="Calibri" pitchFamily="34" charset="0"/>
            </a:endParaRPr>
          </a:p>
        </p:txBody>
      </p:sp>
      <p:sp>
        <p:nvSpPr>
          <p:cNvPr id="33" name="TextBox 32">
            <a:extLst>
              <a:ext uri="{FF2B5EF4-FFF2-40B4-BE49-F238E27FC236}">
                <a16:creationId xmlns:a16="http://schemas.microsoft.com/office/drawing/2014/main" xmlns="" id="{3E2E3CEE-3628-BEDA-2EC4-0ADD120744E4}"/>
              </a:ext>
            </a:extLst>
          </p:cNvPr>
          <p:cNvSpPr txBox="1"/>
          <p:nvPr/>
        </p:nvSpPr>
        <p:spPr>
          <a:xfrm>
            <a:off x="104933" y="4970443"/>
            <a:ext cx="1815783" cy="954107"/>
          </a:xfrm>
          <a:prstGeom prst="rect">
            <a:avLst/>
          </a:prstGeom>
          <a:noFill/>
        </p:spPr>
        <p:txBody>
          <a:bodyPr wrap="square">
            <a:spAutoFit/>
          </a:bodyPr>
          <a:lstStyle/>
          <a:p>
            <a:pPr algn="ctr">
              <a:buClr>
                <a:srgbClr val="000000"/>
              </a:buClr>
              <a:buFont typeface="Arial" charset="0"/>
              <a:buNone/>
            </a:pPr>
            <a:r>
              <a:rPr lang="uk-UA" dirty="0">
                <a:solidFill>
                  <a:schemeClr val="tx1"/>
                </a:solidFill>
                <a:latin typeface="Times New Roman" panose="02020603050405020304" pitchFamily="18" charset="0"/>
                <a:cs typeface="Times New Roman" panose="02020603050405020304" pitchFamily="18" charset="0"/>
                <a:sym typeface="Calibri" pitchFamily="34" charset="0"/>
              </a:rPr>
              <a:t>Відділ соціального захисту населення Курісовської сільської ради</a:t>
            </a:r>
            <a:endParaRPr lang="en-US" dirty="0">
              <a:solidFill>
                <a:schemeClr val="tx1"/>
              </a:solidFill>
              <a:latin typeface="Times New Roman" panose="02020603050405020304" pitchFamily="18" charset="0"/>
              <a:cs typeface="Times New Roman" panose="02020603050405020304" pitchFamily="18" charset="0"/>
              <a:sym typeface="Calibri" pitchFamily="34" charset="0"/>
            </a:endParaRPr>
          </a:p>
        </p:txBody>
      </p:sp>
      <p:sp>
        <p:nvSpPr>
          <p:cNvPr id="35" name="TextBox 34">
            <a:extLst>
              <a:ext uri="{FF2B5EF4-FFF2-40B4-BE49-F238E27FC236}">
                <a16:creationId xmlns:a16="http://schemas.microsoft.com/office/drawing/2014/main" xmlns="" id="{1F1A3B23-F67D-0D76-924A-73994E3A1307}"/>
              </a:ext>
            </a:extLst>
          </p:cNvPr>
          <p:cNvSpPr txBox="1"/>
          <p:nvPr/>
        </p:nvSpPr>
        <p:spPr>
          <a:xfrm>
            <a:off x="2399506" y="5263554"/>
            <a:ext cx="3548062" cy="307777"/>
          </a:xfrm>
          <a:prstGeom prst="rect">
            <a:avLst/>
          </a:prstGeom>
          <a:noFill/>
        </p:spPr>
        <p:txBody>
          <a:bodyPr wrap="square">
            <a:spAutoFit/>
          </a:bodyPr>
          <a:lstStyle/>
          <a:p>
            <a:pPr algn="ctr">
              <a:buClr>
                <a:srgbClr val="000000"/>
              </a:buClr>
              <a:buFont typeface="Arial" charset="0"/>
              <a:buNone/>
            </a:pPr>
            <a:r>
              <a:rPr lang="uk-UA" dirty="0">
                <a:solidFill>
                  <a:schemeClr val="tx1"/>
                </a:solidFill>
                <a:latin typeface="Times New Roman" panose="02020603050405020304" pitchFamily="18" charset="0"/>
                <a:cs typeface="Times New Roman" panose="02020603050405020304" pitchFamily="18" charset="0"/>
                <a:sym typeface="Calibri" pitchFamily="34" charset="0"/>
              </a:rPr>
              <a:t>Облік внутрішньо переміщених осіб </a:t>
            </a:r>
            <a:endParaRPr lang="en-US" dirty="0">
              <a:solidFill>
                <a:schemeClr val="tx1"/>
              </a:solidFill>
              <a:latin typeface="Times New Roman" panose="02020603050405020304" pitchFamily="18" charset="0"/>
              <a:cs typeface="Times New Roman" panose="02020603050405020304" pitchFamily="18" charset="0"/>
              <a:sym typeface="Calibri" pitchFamily="34" charset="0"/>
            </a:endParaRPr>
          </a:p>
        </p:txBody>
      </p:sp>
      <p:sp>
        <p:nvSpPr>
          <p:cNvPr id="37" name="TextBox 36">
            <a:extLst>
              <a:ext uri="{FF2B5EF4-FFF2-40B4-BE49-F238E27FC236}">
                <a16:creationId xmlns:a16="http://schemas.microsoft.com/office/drawing/2014/main" xmlns="" id="{C88D6F7E-FCE0-6F61-196D-21819EEDFF9C}"/>
              </a:ext>
            </a:extLst>
          </p:cNvPr>
          <p:cNvSpPr txBox="1"/>
          <p:nvPr/>
        </p:nvSpPr>
        <p:spPr>
          <a:xfrm>
            <a:off x="6228761" y="3289440"/>
            <a:ext cx="1929990" cy="1200329"/>
          </a:xfrm>
          <a:prstGeom prst="rect">
            <a:avLst/>
          </a:prstGeom>
          <a:noFill/>
        </p:spPr>
        <p:txBody>
          <a:bodyPr wrap="square">
            <a:spAutoFit/>
          </a:bodyPr>
          <a:lstStyle/>
          <a:p>
            <a:pPr algn="ctr"/>
            <a:r>
              <a:rPr lang="uk-UA" sz="1200" dirty="0">
                <a:latin typeface="Times New Roman" panose="02020603050405020304" pitchFamily="18" charset="0"/>
                <a:cs typeface="Times New Roman" panose="02020603050405020304" pitchFamily="18" charset="0"/>
              </a:rPr>
              <a:t>Україна, 67512, Одеська   область,</a:t>
            </a:r>
          </a:p>
          <a:p>
            <a:pPr algn="ctr"/>
            <a:r>
              <a:rPr lang="uk-UA" sz="1200" dirty="0">
                <a:latin typeface="Times New Roman" panose="02020603050405020304" pitchFamily="18" charset="0"/>
                <a:cs typeface="Times New Roman" panose="02020603050405020304" pitchFamily="18" charset="0"/>
              </a:rPr>
              <a:t>Березівський  район,</a:t>
            </a:r>
            <a:endParaRPr lang="ru-RU" sz="1200" dirty="0">
              <a:latin typeface="Times New Roman" panose="02020603050405020304" pitchFamily="18" charset="0"/>
              <a:cs typeface="Times New Roman" panose="02020603050405020304" pitchFamily="18" charset="0"/>
            </a:endParaRPr>
          </a:p>
          <a:p>
            <a:pPr algn="ctr"/>
            <a:r>
              <a:rPr lang="uk-UA" sz="1200" dirty="0">
                <a:latin typeface="Times New Roman" panose="02020603050405020304" pitchFamily="18" charset="0"/>
                <a:cs typeface="Times New Roman" panose="02020603050405020304" pitchFamily="18" charset="0"/>
              </a:rPr>
              <a:t>село  </a:t>
            </a:r>
            <a:r>
              <a:rPr lang="uk-UA" sz="1200" dirty="0" err="1">
                <a:latin typeface="Times New Roman" panose="02020603050405020304" pitchFamily="18" charset="0"/>
                <a:cs typeface="Times New Roman" panose="02020603050405020304" pitchFamily="18" charset="0"/>
              </a:rPr>
              <a:t>Курісове</a:t>
            </a:r>
            <a:r>
              <a:rPr lang="uk-UA" sz="1200" dirty="0">
                <a:latin typeface="Times New Roman" panose="02020603050405020304" pitchFamily="18" charset="0"/>
                <a:cs typeface="Times New Roman" panose="02020603050405020304" pitchFamily="18" charset="0"/>
              </a:rPr>
              <a:t>, вул. Партизанської слави, буд. 28 </a:t>
            </a:r>
            <a:r>
              <a:rPr lang="en-US" sz="1200" dirty="0">
                <a:latin typeface="Times New Roman" panose="02020603050405020304" pitchFamily="18" charset="0"/>
                <a:cs typeface="Times New Roman" panose="02020603050405020304" pitchFamily="18" charset="0"/>
              </a:rPr>
              <a:t>vszn.kurisove@ukr.net</a:t>
            </a:r>
            <a:endParaRPr lang="uk-UA" sz="12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xmlns="" id="{EE30C8CB-CE6D-1DE6-4AC6-890F09A768FE}"/>
              </a:ext>
            </a:extLst>
          </p:cNvPr>
          <p:cNvSpPr txBox="1"/>
          <p:nvPr/>
        </p:nvSpPr>
        <p:spPr>
          <a:xfrm>
            <a:off x="6121947" y="4809394"/>
            <a:ext cx="2445296" cy="1200329"/>
          </a:xfrm>
          <a:prstGeom prst="rect">
            <a:avLst/>
          </a:prstGeom>
          <a:noFill/>
        </p:spPr>
        <p:txBody>
          <a:bodyPr wrap="square">
            <a:spAutoFit/>
          </a:bodyPr>
          <a:lstStyle/>
          <a:p>
            <a:pPr algn="ctr"/>
            <a:r>
              <a:rPr lang="uk-UA" sz="1200" dirty="0">
                <a:latin typeface="Times New Roman" panose="02020603050405020304" pitchFamily="18" charset="0"/>
                <a:cs typeface="Times New Roman" panose="02020603050405020304" pitchFamily="18" charset="0"/>
              </a:rPr>
              <a:t>Україна, 67512, </a:t>
            </a:r>
          </a:p>
          <a:p>
            <a:pPr algn="ctr"/>
            <a:r>
              <a:rPr lang="uk-UA" sz="1200" dirty="0">
                <a:latin typeface="Times New Roman" panose="02020603050405020304" pitchFamily="18" charset="0"/>
                <a:cs typeface="Times New Roman" panose="02020603050405020304" pitchFamily="18" charset="0"/>
              </a:rPr>
              <a:t>Одеська   область,</a:t>
            </a:r>
          </a:p>
          <a:p>
            <a:pPr algn="ctr"/>
            <a:r>
              <a:rPr lang="uk-UA" sz="1200" dirty="0">
                <a:latin typeface="Times New Roman" panose="02020603050405020304" pitchFamily="18" charset="0"/>
                <a:cs typeface="Times New Roman" panose="02020603050405020304" pitchFamily="18" charset="0"/>
              </a:rPr>
              <a:t>Березівський  район,</a:t>
            </a:r>
            <a:endParaRPr lang="ru-RU" sz="1200" dirty="0">
              <a:latin typeface="Times New Roman" panose="02020603050405020304" pitchFamily="18" charset="0"/>
              <a:cs typeface="Times New Roman" panose="02020603050405020304" pitchFamily="18" charset="0"/>
            </a:endParaRPr>
          </a:p>
          <a:p>
            <a:pPr algn="ctr"/>
            <a:r>
              <a:rPr lang="uk-UA" sz="1200" dirty="0">
                <a:latin typeface="Times New Roman" panose="02020603050405020304" pitchFamily="18" charset="0"/>
                <a:cs typeface="Times New Roman" panose="02020603050405020304" pitchFamily="18" charset="0"/>
              </a:rPr>
              <a:t>село  </a:t>
            </a:r>
            <a:r>
              <a:rPr lang="uk-UA" sz="1200" dirty="0" err="1">
                <a:latin typeface="Times New Roman" panose="02020603050405020304" pitchFamily="18" charset="0"/>
                <a:cs typeface="Times New Roman" panose="02020603050405020304" pitchFamily="18" charset="0"/>
              </a:rPr>
              <a:t>Курісове</a:t>
            </a:r>
            <a:r>
              <a:rPr lang="uk-UA" sz="1200" dirty="0">
                <a:latin typeface="Times New Roman" panose="02020603050405020304" pitchFamily="18" charset="0"/>
                <a:cs typeface="Times New Roman" panose="02020603050405020304" pitchFamily="18" charset="0"/>
              </a:rPr>
              <a:t>, вул.  Партизанської слави, буд. 28</a:t>
            </a:r>
            <a:endParaRPr lang="en-US"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vszn.kurisove@ukr.net</a:t>
            </a:r>
            <a:endParaRPr lang="uk-UA" sz="12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xmlns="" id="{C2F0D16C-FA64-5C4A-782D-01518EB9917F}"/>
              </a:ext>
            </a:extLst>
          </p:cNvPr>
          <p:cNvSpPr txBox="1"/>
          <p:nvPr/>
        </p:nvSpPr>
        <p:spPr>
          <a:xfrm>
            <a:off x="8502704" y="5316098"/>
            <a:ext cx="1913157" cy="307777"/>
          </a:xfrm>
          <a:prstGeom prst="rect">
            <a:avLst/>
          </a:prstGeom>
          <a:noFill/>
        </p:spPr>
        <p:txBody>
          <a:bodyPr wrap="square">
            <a:spAutoFit/>
          </a:bodyPr>
          <a:lstStyle/>
          <a:p>
            <a:pPr algn="ctr"/>
            <a:r>
              <a:rPr lang="ru-RU" dirty="0">
                <a:latin typeface="Times New Roman" panose="02020603050405020304" pitchFamily="18" charset="0"/>
                <a:cs typeface="Times New Roman" panose="02020603050405020304" pitchFamily="18" charset="0"/>
              </a:rPr>
              <a:t>(048</a:t>
            </a:r>
            <a:r>
              <a:rPr lang="en-US" dirty="0">
                <a:latin typeface="Times New Roman" panose="02020603050405020304" pitchFamily="18" charset="0"/>
                <a:cs typeface="Times New Roman" panose="02020603050405020304" pitchFamily="18" charset="0"/>
              </a:rPr>
              <a:t>55</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9-65-80 </a:t>
            </a:r>
            <a:endParaRPr lang="ru-RU"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1C67EF53-C6AC-9382-B7B3-20DDE1D6C033}"/>
              </a:ext>
            </a:extLst>
          </p:cNvPr>
          <p:cNvSpPr txBox="1"/>
          <p:nvPr/>
        </p:nvSpPr>
        <p:spPr>
          <a:xfrm>
            <a:off x="8485871" y="3760886"/>
            <a:ext cx="1929990" cy="307777"/>
          </a:xfrm>
          <a:prstGeom prst="rect">
            <a:avLst/>
          </a:prstGeom>
          <a:noFill/>
        </p:spPr>
        <p:txBody>
          <a:bodyPr wrap="square">
            <a:spAutoFit/>
          </a:bodyPr>
          <a:lstStyle/>
          <a:p>
            <a:pPr algn="ctr"/>
            <a:r>
              <a:rPr lang="ru-RU" dirty="0">
                <a:latin typeface="Times New Roman" panose="02020603050405020304" pitchFamily="18" charset="0"/>
                <a:cs typeface="Times New Roman" panose="02020603050405020304" pitchFamily="18" charset="0"/>
              </a:rPr>
              <a:t>(048</a:t>
            </a:r>
            <a:r>
              <a:rPr lang="en-US" dirty="0">
                <a:latin typeface="Times New Roman" panose="02020603050405020304" pitchFamily="18" charset="0"/>
                <a:cs typeface="Times New Roman" panose="02020603050405020304" pitchFamily="18" charset="0"/>
              </a:rPr>
              <a:t>55</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9-65-80 </a:t>
            </a:r>
            <a:endParaRPr lang="ru-RU"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slz="http://schemas.microsoft.com/office/powerpoint/2016/slidezoom" xmlns="" Requires="pslz">
          <p:graphicFrame>
            <p:nvGraphicFramePr>
              <p:cNvPr id="3" name="Ссылка на слайд 2">
                <a:extLst>
                  <a:ext uri="{FF2B5EF4-FFF2-40B4-BE49-F238E27FC236}">
                    <a16:creationId xmlns:a16="http://schemas.microsoft.com/office/drawing/2014/main" id="{7B5D9F5E-EA17-8955-436C-5A5BBEBCE8DC}"/>
                  </a:ext>
                </a:extLst>
              </p:cNvPr>
              <p:cNvGraphicFramePr>
                <a:graphicFrameLocks noChangeAspect="1"/>
              </p:cNvGraphicFramePr>
              <p:nvPr>
                <p:extLst>
                  <p:ext uri="{D42A27DB-BD31-4B8C-83A1-F6EECF244321}">
                    <p14:modId xmlns:p14="http://schemas.microsoft.com/office/powerpoint/2010/main" val="735203132"/>
                  </p:ext>
                </p:extLst>
              </p:nvPr>
            </p:nvGraphicFramePr>
            <p:xfrm>
              <a:off x="-3746947" y="1808436"/>
              <a:ext cx="2609850" cy="1889919"/>
            </p:xfrm>
            <a:graphic>
              <a:graphicData uri="http://schemas.microsoft.com/office/powerpoint/2016/slidezoom">
                <pslz:sldZm>
                  <pslz:sldZmObj sldId="278" cId="0">
                    <pslz:zmPr id="{C4E6AB7F-D73B-410B-9299-B982FB1BE9D1}" returnToParent="0" transitionDur="1000">
                      <p166:blipFill xmlns:p166="http://schemas.microsoft.com/office/powerpoint/2016/6/main">
                        <a:blip r:embed="rId8"/>
                        <a:stretch>
                          <a:fillRect/>
                        </a:stretch>
                      </p166:blipFill>
                      <p166:spPr xmlns:p166="http://schemas.microsoft.com/office/powerpoint/2016/6/main">
                        <a:xfrm>
                          <a:off x="0" y="0"/>
                          <a:ext cx="2609850" cy="1889919"/>
                        </a:xfrm>
                        <a:prstGeom prst="rect">
                          <a:avLst/>
                        </a:prstGeom>
                        <a:ln w="3175">
                          <a:solidFill>
                            <a:prstClr val="ltGray"/>
                          </a:solidFill>
                        </a:ln>
                      </p166:spPr>
                    </pslz:zmPr>
                  </pslz:sldZmObj>
                </pslz:sldZm>
              </a:graphicData>
            </a:graphic>
          </p:graphicFrame>
        </mc:Choice>
        <mc:Fallback>
          <p:pic>
            <p:nvPicPr>
              <p:cNvPr id="3" name="Ссылка на слайд 2">
                <a:hlinkClick r:id="rId9" action="ppaction://hlinksldjump"/>
                <a:extLst>
                  <a:ext uri="{FF2B5EF4-FFF2-40B4-BE49-F238E27FC236}">
                    <a16:creationId xmlns:a16="http://schemas.microsoft.com/office/drawing/2014/main" xmlns="" xmlns:pslz="http://schemas.microsoft.com/office/powerpoint/2016/slidezoom" id="{7B5D9F5E-EA17-8955-436C-5A5BBEBCE8DC}"/>
                  </a:ext>
                </a:extLst>
              </p:cNvPr>
              <p:cNvPicPr>
                <a:picLocks noGrp="1" noRot="1" noChangeAspect="1" noMove="1" noResize="1" noEditPoints="1" noAdjustHandles="1" noChangeArrowheads="1" noChangeShapeType="1"/>
              </p:cNvPicPr>
              <p:nvPr/>
            </p:nvPicPr>
            <p:blipFill>
              <a:blip r:embed="rId10"/>
              <a:stretch>
                <a:fillRect/>
              </a:stretch>
            </p:blipFill>
            <p:spPr>
              <a:xfrm>
                <a:off x="-3746947" y="1808436"/>
                <a:ext cx="2609850" cy="1889919"/>
              </a:xfrm>
              <a:prstGeom prst="rect">
                <a:avLst/>
              </a:prstGeom>
              <a:ln w="3175">
                <a:solidFill>
                  <a:prstClr val="ltGray"/>
                </a:solidFill>
              </a:ln>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Google Shape;119;p4"/>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22530" name="Google Shape;120;p4"/>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22531" name="Google Shape;121;p4"/>
          <p:cNvPicPr preferRelativeResize="0">
            <a:picLocks noChangeAspect="1" noChangeArrowheads="1"/>
          </p:cNvPicPr>
          <p:nvPr/>
        </p:nvPicPr>
        <p:blipFill>
          <a:blip r:embed="rId4"/>
          <a:srcRect/>
          <a:stretch>
            <a:fillRect/>
          </a:stretch>
        </p:blipFill>
        <p:spPr bwMode="auto">
          <a:xfrm>
            <a:off x="0" y="0"/>
            <a:ext cx="5219700" cy="914400"/>
          </a:xfrm>
          <a:prstGeom prst="rect">
            <a:avLst/>
          </a:prstGeom>
          <a:noFill/>
          <a:ln w="9525">
            <a:noFill/>
            <a:miter lim="800000"/>
            <a:headEnd/>
            <a:tailEnd/>
          </a:ln>
        </p:spPr>
      </p:pic>
      <p:pic>
        <p:nvPicPr>
          <p:cNvPr id="22532" name="Google Shape;122;p4"/>
          <p:cNvPicPr preferRelativeResize="0">
            <a:picLocks noChangeAspect="1" noChangeArrowheads="1"/>
          </p:cNvPicPr>
          <p:nvPr/>
        </p:nvPicPr>
        <p:blipFill>
          <a:blip r:embed="rId5"/>
          <a:srcRect/>
          <a:stretch>
            <a:fillRect/>
          </a:stretch>
        </p:blipFill>
        <p:spPr bwMode="auto">
          <a:xfrm>
            <a:off x="77788" y="1109663"/>
            <a:ext cx="1874837" cy="542925"/>
          </a:xfrm>
          <a:prstGeom prst="rect">
            <a:avLst/>
          </a:prstGeom>
          <a:noFill/>
          <a:ln w="9525">
            <a:noFill/>
            <a:miter lim="800000"/>
            <a:headEnd/>
            <a:tailEnd/>
          </a:ln>
        </p:spPr>
      </p:pic>
      <p:pic>
        <p:nvPicPr>
          <p:cNvPr id="22533" name="Google Shape;123;p4"/>
          <p:cNvPicPr preferRelativeResize="0">
            <a:picLocks noChangeAspect="1" noChangeArrowheads="1"/>
          </p:cNvPicPr>
          <p:nvPr/>
        </p:nvPicPr>
        <p:blipFill>
          <a:blip r:embed="rId6"/>
          <a:srcRect/>
          <a:stretch>
            <a:fillRect/>
          </a:stretch>
        </p:blipFill>
        <p:spPr bwMode="auto">
          <a:xfrm>
            <a:off x="2041525" y="1109663"/>
            <a:ext cx="4041775" cy="542925"/>
          </a:xfrm>
          <a:prstGeom prst="rect">
            <a:avLst/>
          </a:prstGeom>
          <a:noFill/>
          <a:ln w="9525">
            <a:noFill/>
            <a:miter lim="800000"/>
            <a:headEnd/>
            <a:tailEnd/>
          </a:ln>
        </p:spPr>
      </p:pic>
      <p:pic>
        <p:nvPicPr>
          <p:cNvPr id="22534" name="Google Shape;124;p4"/>
          <p:cNvPicPr preferRelativeResize="0">
            <a:picLocks noChangeAspect="1" noChangeArrowheads="1"/>
          </p:cNvPicPr>
          <p:nvPr/>
        </p:nvPicPr>
        <p:blipFill>
          <a:blip r:embed="rId7"/>
          <a:srcRect/>
          <a:stretch>
            <a:fillRect/>
          </a:stretch>
        </p:blipFill>
        <p:spPr bwMode="auto">
          <a:xfrm>
            <a:off x="6172200" y="1109663"/>
            <a:ext cx="2057400" cy="542925"/>
          </a:xfrm>
          <a:prstGeom prst="rect">
            <a:avLst/>
          </a:prstGeom>
          <a:noFill/>
          <a:ln w="9525">
            <a:noFill/>
            <a:miter lim="800000"/>
            <a:headEnd/>
            <a:tailEnd/>
          </a:ln>
        </p:spPr>
      </p:pic>
      <p:pic>
        <p:nvPicPr>
          <p:cNvPr id="22535" name="Google Shape;125;p4"/>
          <p:cNvPicPr preferRelativeResize="0">
            <a:picLocks noChangeAspect="1" noChangeArrowheads="1"/>
          </p:cNvPicPr>
          <p:nvPr/>
        </p:nvPicPr>
        <p:blipFill>
          <a:blip r:embed="rId7"/>
          <a:srcRect/>
          <a:stretch>
            <a:fillRect/>
          </a:stretch>
        </p:blipFill>
        <p:spPr bwMode="auto">
          <a:xfrm>
            <a:off x="8382000" y="1096963"/>
            <a:ext cx="2057400" cy="542925"/>
          </a:xfrm>
          <a:prstGeom prst="rect">
            <a:avLst/>
          </a:prstGeom>
          <a:noFill/>
          <a:ln w="9525">
            <a:noFill/>
            <a:miter lim="800000"/>
            <a:headEnd/>
            <a:tailEnd/>
          </a:ln>
        </p:spPr>
      </p:pic>
      <p:sp>
        <p:nvSpPr>
          <p:cNvPr id="22536" name="Google Shape;126;p4"/>
          <p:cNvSpPr txBox="1">
            <a:spLocks noChangeArrowheads="1"/>
          </p:cNvSpPr>
          <p:nvPr/>
        </p:nvSpPr>
        <p:spPr bwMode="auto">
          <a:xfrm>
            <a:off x="542925" y="0"/>
            <a:ext cx="4133850" cy="579438"/>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3200" b="1">
                <a:solidFill>
                  <a:schemeClr val="tx1"/>
                </a:solidFill>
                <a:latin typeface="Calibri" pitchFamily="34" charset="0"/>
                <a:sym typeface="Georgia" pitchFamily="18" charset="0"/>
              </a:rPr>
              <a:t>Соціальний захист</a:t>
            </a:r>
            <a:endParaRPr lang="en-US" b="1">
              <a:solidFill>
                <a:schemeClr val="tx1"/>
              </a:solidFill>
              <a:latin typeface="Calibri" pitchFamily="34" charset="0"/>
            </a:endParaRPr>
          </a:p>
        </p:txBody>
      </p:sp>
      <p:pic>
        <p:nvPicPr>
          <p:cNvPr id="22537" name="Google Shape;127;p4"/>
          <p:cNvPicPr preferRelativeResize="0">
            <a:picLocks noChangeAspect="1" noChangeArrowheads="1"/>
          </p:cNvPicPr>
          <p:nvPr/>
        </p:nvPicPr>
        <p:blipFill>
          <a:blip r:embed="rId5"/>
          <a:srcRect/>
          <a:stretch>
            <a:fillRect/>
          </a:stretch>
        </p:blipFill>
        <p:spPr bwMode="auto">
          <a:xfrm>
            <a:off x="0" y="1835150"/>
            <a:ext cx="1958975" cy="1327150"/>
          </a:xfrm>
          <a:prstGeom prst="rect">
            <a:avLst/>
          </a:prstGeom>
          <a:noFill/>
          <a:ln w="9525">
            <a:noFill/>
            <a:miter lim="800000"/>
            <a:headEnd/>
            <a:tailEnd/>
          </a:ln>
        </p:spPr>
      </p:pic>
      <p:pic>
        <p:nvPicPr>
          <p:cNvPr id="22538" name="Google Shape;128;p4"/>
          <p:cNvPicPr preferRelativeResize="0">
            <a:picLocks noChangeAspect="1" noChangeArrowheads="1"/>
          </p:cNvPicPr>
          <p:nvPr/>
        </p:nvPicPr>
        <p:blipFill>
          <a:blip r:embed="rId6"/>
          <a:srcRect/>
          <a:stretch>
            <a:fillRect/>
          </a:stretch>
        </p:blipFill>
        <p:spPr bwMode="auto">
          <a:xfrm>
            <a:off x="2128838" y="1797050"/>
            <a:ext cx="3984625" cy="1319213"/>
          </a:xfrm>
          <a:prstGeom prst="rect">
            <a:avLst/>
          </a:prstGeom>
          <a:noFill/>
          <a:ln w="9525">
            <a:noFill/>
            <a:miter lim="800000"/>
            <a:headEnd/>
            <a:tailEnd/>
          </a:ln>
        </p:spPr>
      </p:pic>
      <p:pic>
        <p:nvPicPr>
          <p:cNvPr id="22539" name="Google Shape;129;p4"/>
          <p:cNvPicPr preferRelativeResize="0">
            <a:picLocks noChangeAspect="1" noChangeArrowheads="1"/>
          </p:cNvPicPr>
          <p:nvPr/>
        </p:nvPicPr>
        <p:blipFill>
          <a:blip r:embed="rId7"/>
          <a:srcRect/>
          <a:stretch>
            <a:fillRect/>
          </a:stretch>
        </p:blipFill>
        <p:spPr bwMode="auto">
          <a:xfrm>
            <a:off x="6172200" y="1835150"/>
            <a:ext cx="2057400" cy="1282700"/>
          </a:xfrm>
          <a:prstGeom prst="rect">
            <a:avLst/>
          </a:prstGeom>
          <a:noFill/>
          <a:ln w="9525">
            <a:noFill/>
            <a:miter lim="800000"/>
            <a:headEnd/>
            <a:tailEnd/>
          </a:ln>
        </p:spPr>
      </p:pic>
      <p:pic>
        <p:nvPicPr>
          <p:cNvPr id="22540" name="Google Shape;130;p4"/>
          <p:cNvPicPr preferRelativeResize="0">
            <a:picLocks noChangeAspect="1" noChangeArrowheads="1"/>
          </p:cNvPicPr>
          <p:nvPr/>
        </p:nvPicPr>
        <p:blipFill>
          <a:blip r:embed="rId7"/>
          <a:srcRect/>
          <a:stretch>
            <a:fillRect/>
          </a:stretch>
        </p:blipFill>
        <p:spPr bwMode="auto">
          <a:xfrm>
            <a:off x="8382000" y="1860550"/>
            <a:ext cx="2057400" cy="1206500"/>
          </a:xfrm>
          <a:prstGeom prst="rect">
            <a:avLst/>
          </a:prstGeom>
          <a:noFill/>
          <a:ln w="9525">
            <a:noFill/>
            <a:miter lim="800000"/>
            <a:headEnd/>
            <a:tailEnd/>
          </a:ln>
        </p:spPr>
      </p:pic>
      <p:sp>
        <p:nvSpPr>
          <p:cNvPr id="22542" name="Google Shape;153;p4"/>
          <p:cNvSpPr txBox="1">
            <a:spLocks noChangeArrowheads="1"/>
          </p:cNvSpPr>
          <p:nvPr/>
        </p:nvSpPr>
        <p:spPr bwMode="auto">
          <a:xfrm>
            <a:off x="2146300" y="3311525"/>
            <a:ext cx="36830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2544" name="Google Shape;155;p4"/>
          <p:cNvSpPr txBox="1">
            <a:spLocks noChangeArrowheads="1"/>
          </p:cNvSpPr>
          <p:nvPr/>
        </p:nvSpPr>
        <p:spPr bwMode="auto">
          <a:xfrm>
            <a:off x="8542338" y="1852613"/>
            <a:ext cx="1731962"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2545" name="Google Shape;156;p4"/>
          <p:cNvSpPr txBox="1">
            <a:spLocks noChangeArrowheads="1"/>
          </p:cNvSpPr>
          <p:nvPr/>
        </p:nvSpPr>
        <p:spPr bwMode="auto">
          <a:xfrm>
            <a:off x="0" y="1135063"/>
            <a:ext cx="2025650" cy="58102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Заклад/установа, що надає послуги</a:t>
            </a:r>
            <a:endParaRPr lang="en-US" sz="1600" b="1">
              <a:solidFill>
                <a:schemeClr val="tx1"/>
              </a:solidFill>
              <a:latin typeface="Calibri" pitchFamily="34" charset="0"/>
              <a:cs typeface="Calibri" pitchFamily="34" charset="0"/>
              <a:sym typeface="Calibri" pitchFamily="34" charset="0"/>
            </a:endParaRPr>
          </a:p>
        </p:txBody>
      </p:sp>
      <p:sp>
        <p:nvSpPr>
          <p:cNvPr id="22546" name="Google Shape;157;p4"/>
          <p:cNvSpPr>
            <a:spLocks noChangeArrowheads="1"/>
          </p:cNvSpPr>
          <p:nvPr/>
        </p:nvSpPr>
        <p:spPr bwMode="auto">
          <a:xfrm>
            <a:off x="2600325" y="1182688"/>
            <a:ext cx="2649538"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Види послуг, сервісів</a:t>
            </a:r>
            <a:endParaRPr lang="en-US" sz="1600" b="1">
              <a:solidFill>
                <a:schemeClr val="tx1"/>
              </a:solidFill>
              <a:latin typeface="Calibri" pitchFamily="34" charset="0"/>
              <a:cs typeface="Calibri" pitchFamily="34" charset="0"/>
              <a:sym typeface="Calibri" pitchFamily="34" charset="0"/>
            </a:endParaRPr>
          </a:p>
        </p:txBody>
      </p:sp>
      <p:sp>
        <p:nvSpPr>
          <p:cNvPr id="22547" name="Google Shape;158;p4"/>
          <p:cNvSpPr>
            <a:spLocks noChangeArrowheads="1"/>
          </p:cNvSpPr>
          <p:nvPr/>
        </p:nvSpPr>
        <p:spPr bwMode="auto">
          <a:xfrm>
            <a:off x="6261100" y="1204913"/>
            <a:ext cx="18653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a:solidFill>
                <a:schemeClr val="tx1"/>
              </a:solidFill>
              <a:latin typeface="Calibri" pitchFamily="34" charset="0"/>
              <a:cs typeface="Calibri" pitchFamily="34" charset="0"/>
              <a:sym typeface="Calibri" pitchFamily="34" charset="0"/>
            </a:endParaRPr>
          </a:p>
        </p:txBody>
      </p:sp>
      <p:sp>
        <p:nvSpPr>
          <p:cNvPr id="22548" name="Google Shape;159;p4"/>
          <p:cNvSpPr>
            <a:spLocks noChangeArrowheads="1"/>
          </p:cNvSpPr>
          <p:nvPr/>
        </p:nvSpPr>
        <p:spPr bwMode="auto">
          <a:xfrm>
            <a:off x="8621713" y="1219200"/>
            <a:ext cx="1422400"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Телефони</a:t>
            </a:r>
            <a:endParaRPr lang="en-US" sz="1600">
              <a:solidFill>
                <a:schemeClr val="tx1"/>
              </a:solidFill>
              <a:latin typeface="Calibri" pitchFamily="34" charset="0"/>
              <a:cs typeface="Calibri" pitchFamily="34" charset="0"/>
              <a:sym typeface="Calibri" pitchFamily="34" charset="0"/>
            </a:endParaRPr>
          </a:p>
        </p:txBody>
      </p:sp>
      <p:sp>
        <p:nvSpPr>
          <p:cNvPr id="22549" name="Google Shape;169;p4"/>
          <p:cNvSpPr>
            <a:spLocks noChangeArrowheads="1"/>
          </p:cNvSpPr>
          <p:nvPr/>
        </p:nvSpPr>
        <p:spPr bwMode="auto">
          <a:xfrm>
            <a:off x="1428750" y="4945063"/>
            <a:ext cx="52197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2550" name="Google Shape;176;p4"/>
          <p:cNvSpPr txBox="1">
            <a:spLocks noChangeArrowheads="1"/>
          </p:cNvSpPr>
          <p:nvPr/>
        </p:nvSpPr>
        <p:spPr bwMode="auto">
          <a:xfrm>
            <a:off x="8550275" y="3335338"/>
            <a:ext cx="1731963"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2551" name="Google Shape;178;p4"/>
          <p:cNvSpPr txBox="1">
            <a:spLocks noChangeArrowheads="1"/>
          </p:cNvSpPr>
          <p:nvPr/>
        </p:nvSpPr>
        <p:spPr bwMode="auto">
          <a:xfrm>
            <a:off x="8550275" y="4822825"/>
            <a:ext cx="1731963" cy="579438"/>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2552" name="Google Shape;184;p4"/>
          <p:cNvSpPr>
            <a:spLocks noChangeArrowheads="1"/>
          </p:cNvSpPr>
          <p:nvPr/>
        </p:nvSpPr>
        <p:spPr bwMode="auto">
          <a:xfrm>
            <a:off x="2316163" y="5772150"/>
            <a:ext cx="3548062" cy="30480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b="1">
              <a:solidFill>
                <a:schemeClr val="tx1"/>
              </a:solidFill>
              <a:latin typeface="Calibri" pitchFamily="34" charset="0"/>
              <a:cs typeface="Calibri" pitchFamily="34" charset="0"/>
              <a:sym typeface="Calibri" pitchFamily="34" charset="0"/>
            </a:endParaRPr>
          </a:p>
        </p:txBody>
      </p:sp>
      <p:pic>
        <p:nvPicPr>
          <p:cNvPr id="22553" name="Google Shape;130;p4"/>
          <p:cNvPicPr preferRelativeResize="0">
            <a:picLocks noChangeAspect="1" noChangeArrowheads="1"/>
          </p:cNvPicPr>
          <p:nvPr/>
        </p:nvPicPr>
        <p:blipFill>
          <a:blip r:embed="rId7"/>
          <a:srcRect/>
          <a:stretch>
            <a:fillRect/>
          </a:stretch>
        </p:blipFill>
        <p:spPr bwMode="auto">
          <a:xfrm>
            <a:off x="8382000" y="1835150"/>
            <a:ext cx="2057400" cy="1206500"/>
          </a:xfrm>
          <a:prstGeom prst="rect">
            <a:avLst/>
          </a:prstGeom>
          <a:noFill/>
          <a:ln w="9525">
            <a:noFill/>
            <a:miter lim="800000"/>
            <a:headEnd/>
            <a:tailEnd/>
          </a:ln>
        </p:spPr>
      </p:pic>
      <p:pic>
        <p:nvPicPr>
          <p:cNvPr id="22554" name="Google Shape;130;p4"/>
          <p:cNvPicPr preferRelativeResize="0">
            <a:picLocks noChangeAspect="1" noChangeArrowheads="1"/>
          </p:cNvPicPr>
          <p:nvPr/>
        </p:nvPicPr>
        <p:blipFill>
          <a:blip r:embed="rId7"/>
          <a:srcRect/>
          <a:stretch>
            <a:fillRect/>
          </a:stretch>
        </p:blipFill>
        <p:spPr bwMode="auto">
          <a:xfrm>
            <a:off x="8382000" y="3305175"/>
            <a:ext cx="2057400" cy="1206500"/>
          </a:xfrm>
          <a:prstGeom prst="rect">
            <a:avLst/>
          </a:prstGeom>
          <a:noFill/>
          <a:ln w="9525">
            <a:noFill/>
            <a:miter lim="800000"/>
            <a:headEnd/>
            <a:tailEnd/>
          </a:ln>
        </p:spPr>
      </p:pic>
      <p:pic>
        <p:nvPicPr>
          <p:cNvPr id="22555" name="Google Shape;130;p4"/>
          <p:cNvPicPr preferRelativeResize="0">
            <a:picLocks noChangeAspect="1" noChangeArrowheads="1"/>
          </p:cNvPicPr>
          <p:nvPr/>
        </p:nvPicPr>
        <p:blipFill>
          <a:blip r:embed="rId7"/>
          <a:srcRect/>
          <a:stretch>
            <a:fillRect/>
          </a:stretch>
        </p:blipFill>
        <p:spPr bwMode="auto">
          <a:xfrm>
            <a:off x="8393113" y="4871858"/>
            <a:ext cx="2057400" cy="1281112"/>
          </a:xfrm>
          <a:prstGeom prst="rect">
            <a:avLst/>
          </a:prstGeom>
          <a:noFill/>
          <a:ln w="9525">
            <a:noFill/>
            <a:miter lim="800000"/>
            <a:headEnd/>
            <a:tailEnd/>
          </a:ln>
        </p:spPr>
      </p:pic>
      <p:pic>
        <p:nvPicPr>
          <p:cNvPr id="22556" name="Google Shape;130;p4"/>
          <p:cNvPicPr preferRelativeResize="0">
            <a:picLocks noChangeAspect="1" noChangeArrowheads="1"/>
          </p:cNvPicPr>
          <p:nvPr/>
        </p:nvPicPr>
        <p:blipFill>
          <a:blip r:embed="rId7"/>
          <a:srcRect/>
          <a:stretch>
            <a:fillRect/>
          </a:stretch>
        </p:blipFill>
        <p:spPr bwMode="auto">
          <a:xfrm>
            <a:off x="8382000" y="1835150"/>
            <a:ext cx="2057400" cy="1206500"/>
          </a:xfrm>
          <a:prstGeom prst="rect">
            <a:avLst/>
          </a:prstGeom>
          <a:noFill/>
          <a:ln w="9525">
            <a:noFill/>
            <a:miter lim="800000"/>
            <a:headEnd/>
            <a:tailEnd/>
          </a:ln>
        </p:spPr>
      </p:pic>
      <p:pic>
        <p:nvPicPr>
          <p:cNvPr id="22557" name="Google Shape;130;p4"/>
          <p:cNvPicPr preferRelativeResize="0">
            <a:picLocks noChangeAspect="1" noChangeArrowheads="1"/>
          </p:cNvPicPr>
          <p:nvPr/>
        </p:nvPicPr>
        <p:blipFill>
          <a:blip r:embed="rId7"/>
          <a:srcRect/>
          <a:stretch>
            <a:fillRect/>
          </a:stretch>
        </p:blipFill>
        <p:spPr bwMode="auto">
          <a:xfrm>
            <a:off x="6207125" y="3303588"/>
            <a:ext cx="2057400" cy="1206500"/>
          </a:xfrm>
          <a:prstGeom prst="rect">
            <a:avLst/>
          </a:prstGeom>
          <a:noFill/>
          <a:ln w="9525">
            <a:noFill/>
            <a:miter lim="800000"/>
            <a:headEnd/>
            <a:tailEnd/>
          </a:ln>
        </p:spPr>
      </p:pic>
      <p:pic>
        <p:nvPicPr>
          <p:cNvPr id="22558" name="Google Shape;130;p4"/>
          <p:cNvPicPr preferRelativeResize="0">
            <a:picLocks noChangeAspect="1" noChangeArrowheads="1"/>
          </p:cNvPicPr>
          <p:nvPr/>
        </p:nvPicPr>
        <p:blipFill>
          <a:blip r:embed="rId7"/>
          <a:srcRect/>
          <a:stretch>
            <a:fillRect/>
          </a:stretch>
        </p:blipFill>
        <p:spPr bwMode="auto">
          <a:xfrm>
            <a:off x="6269038" y="4832350"/>
            <a:ext cx="2052637" cy="1270000"/>
          </a:xfrm>
          <a:prstGeom prst="rect">
            <a:avLst/>
          </a:prstGeom>
          <a:noFill/>
          <a:ln w="9525">
            <a:noFill/>
            <a:miter lim="800000"/>
            <a:headEnd/>
            <a:tailEnd/>
          </a:ln>
        </p:spPr>
      </p:pic>
      <p:pic>
        <p:nvPicPr>
          <p:cNvPr id="22559" name="Google Shape;127;p4"/>
          <p:cNvPicPr preferRelativeResize="0">
            <a:picLocks noChangeAspect="1" noChangeArrowheads="1"/>
          </p:cNvPicPr>
          <p:nvPr/>
        </p:nvPicPr>
        <p:blipFill>
          <a:blip r:embed="rId5"/>
          <a:srcRect/>
          <a:stretch>
            <a:fillRect/>
          </a:stretch>
        </p:blipFill>
        <p:spPr bwMode="auto">
          <a:xfrm>
            <a:off x="0" y="3317875"/>
            <a:ext cx="1974850" cy="1270000"/>
          </a:xfrm>
          <a:prstGeom prst="rect">
            <a:avLst/>
          </a:prstGeom>
          <a:noFill/>
          <a:ln w="9525">
            <a:noFill/>
            <a:miter lim="800000"/>
            <a:headEnd/>
            <a:tailEnd/>
          </a:ln>
        </p:spPr>
      </p:pic>
      <p:pic>
        <p:nvPicPr>
          <p:cNvPr id="22560" name="Google Shape;127;p4"/>
          <p:cNvPicPr preferRelativeResize="0">
            <a:picLocks noChangeAspect="1" noChangeArrowheads="1"/>
          </p:cNvPicPr>
          <p:nvPr/>
        </p:nvPicPr>
        <p:blipFill>
          <a:blip r:embed="rId5"/>
          <a:srcRect/>
          <a:stretch>
            <a:fillRect/>
          </a:stretch>
        </p:blipFill>
        <p:spPr bwMode="auto">
          <a:xfrm>
            <a:off x="50800" y="4841875"/>
            <a:ext cx="2000250" cy="1270000"/>
          </a:xfrm>
          <a:prstGeom prst="rect">
            <a:avLst/>
          </a:prstGeom>
          <a:noFill/>
          <a:ln w="9525">
            <a:noFill/>
            <a:miter lim="800000"/>
            <a:headEnd/>
            <a:tailEnd/>
          </a:ln>
        </p:spPr>
      </p:pic>
      <p:pic>
        <p:nvPicPr>
          <p:cNvPr id="22561" name="Google Shape;128;p4"/>
          <p:cNvPicPr preferRelativeResize="0">
            <a:picLocks noChangeAspect="1" noChangeArrowheads="1"/>
          </p:cNvPicPr>
          <p:nvPr/>
        </p:nvPicPr>
        <p:blipFill>
          <a:blip r:embed="rId6"/>
          <a:srcRect/>
          <a:stretch>
            <a:fillRect/>
          </a:stretch>
        </p:blipFill>
        <p:spPr bwMode="auto">
          <a:xfrm>
            <a:off x="2143125" y="3267075"/>
            <a:ext cx="3984625" cy="1319213"/>
          </a:xfrm>
          <a:prstGeom prst="rect">
            <a:avLst/>
          </a:prstGeom>
          <a:noFill/>
          <a:ln w="9525">
            <a:noFill/>
            <a:miter lim="800000"/>
            <a:headEnd/>
            <a:tailEnd/>
          </a:ln>
        </p:spPr>
      </p:pic>
      <p:pic>
        <p:nvPicPr>
          <p:cNvPr id="22562" name="Google Shape;128;p4"/>
          <p:cNvPicPr preferRelativeResize="0">
            <a:picLocks noChangeAspect="1" noChangeArrowheads="1"/>
          </p:cNvPicPr>
          <p:nvPr/>
        </p:nvPicPr>
        <p:blipFill>
          <a:blip r:embed="rId6"/>
          <a:srcRect/>
          <a:stretch>
            <a:fillRect/>
          </a:stretch>
        </p:blipFill>
        <p:spPr bwMode="auto">
          <a:xfrm>
            <a:off x="2181225" y="4818063"/>
            <a:ext cx="3984625" cy="1293812"/>
          </a:xfrm>
          <a:prstGeom prst="rect">
            <a:avLst/>
          </a:prstGeom>
          <a:noFill/>
          <a:ln w="9525">
            <a:noFill/>
            <a:miter lim="800000"/>
            <a:headEnd/>
            <a:tailEnd/>
          </a:ln>
        </p:spPr>
      </p:pic>
      <p:sp>
        <p:nvSpPr>
          <p:cNvPr id="22568" name="Rectangle 43"/>
          <p:cNvSpPr>
            <a:spLocks noChangeArrowheads="1"/>
          </p:cNvSpPr>
          <p:nvPr/>
        </p:nvSpPr>
        <p:spPr bwMode="auto">
          <a:xfrm>
            <a:off x="2241550" y="1887538"/>
            <a:ext cx="3805238" cy="1169551"/>
          </a:xfrm>
          <a:prstGeom prst="rect">
            <a:avLst/>
          </a:prstGeom>
          <a:noFill/>
          <a:ln w="9525">
            <a:noFill/>
            <a:miter lim="800000"/>
            <a:headEnd/>
            <a:tailEnd/>
          </a:ln>
        </p:spPr>
        <p:txBody>
          <a:bodyPr>
            <a:spAutoFit/>
          </a:bodyPr>
          <a:lstStyle/>
          <a:p>
            <a:pPr algn="ctr">
              <a:buClr>
                <a:srgbClr val="000000"/>
              </a:buClr>
              <a:buFont typeface="Arial" charset="0"/>
              <a:buNone/>
            </a:pPr>
            <a:r>
              <a:rPr lang="uk-UA" dirty="0">
                <a:solidFill>
                  <a:schemeClr val="tx1"/>
                </a:solidFill>
                <a:latin typeface="Times New Roman" panose="02020603050405020304" pitchFamily="18" charset="0"/>
                <a:cs typeface="Times New Roman" panose="02020603050405020304" pitchFamily="18" charset="0"/>
                <a:sym typeface="Calibri" pitchFamily="34" charset="0"/>
              </a:rPr>
              <a:t>Розгляд заяв на опікунській раді з питань забезпечення прав повнолітніх осіб, які потребують опіки (піклування), при виконавчому комітеті </a:t>
            </a:r>
          </a:p>
          <a:p>
            <a:pPr algn="ctr">
              <a:buClr>
                <a:srgbClr val="000000"/>
              </a:buClr>
              <a:buFont typeface="Arial" charset="0"/>
              <a:buNone/>
            </a:pPr>
            <a:r>
              <a:rPr lang="uk-UA" dirty="0">
                <a:solidFill>
                  <a:schemeClr val="tx1"/>
                </a:solidFill>
                <a:latin typeface="Times New Roman" panose="02020603050405020304" pitchFamily="18" charset="0"/>
                <a:cs typeface="Times New Roman" panose="02020603050405020304" pitchFamily="18" charset="0"/>
                <a:sym typeface="Calibri" pitchFamily="34" charset="0"/>
              </a:rPr>
              <a:t>Курісовської сільської ради</a:t>
            </a:r>
            <a:endParaRPr lang="en-US" dirty="0">
              <a:solidFill>
                <a:schemeClr val="tx1"/>
              </a:solidFill>
              <a:latin typeface="Times New Roman" panose="02020603050405020304" pitchFamily="18" charset="0"/>
              <a:cs typeface="Times New Roman" panose="02020603050405020304" pitchFamily="18" charset="0"/>
              <a:sym typeface="Calibri" pitchFamily="34" charset="0"/>
            </a:endParaRPr>
          </a:p>
        </p:txBody>
      </p:sp>
      <p:sp>
        <p:nvSpPr>
          <p:cNvPr id="22569" name="Rectangle 44"/>
          <p:cNvSpPr>
            <a:spLocks noChangeArrowheads="1"/>
          </p:cNvSpPr>
          <p:nvPr/>
        </p:nvSpPr>
        <p:spPr bwMode="auto">
          <a:xfrm>
            <a:off x="2146300" y="3425842"/>
            <a:ext cx="3943350" cy="1384995"/>
          </a:xfrm>
          <a:prstGeom prst="rect">
            <a:avLst/>
          </a:prstGeom>
          <a:noFill/>
          <a:ln w="9525">
            <a:noFill/>
            <a:miter lim="800000"/>
            <a:headEnd/>
            <a:tailEnd/>
          </a:ln>
        </p:spPr>
        <p:txBody>
          <a:bodyPr>
            <a:spAutoFit/>
          </a:bodyPr>
          <a:lstStyle/>
          <a:p>
            <a:pPr algn="ctr"/>
            <a:r>
              <a:rPr lang="uk-UA" dirty="0">
                <a:solidFill>
                  <a:schemeClr val="tx1"/>
                </a:solidFill>
                <a:latin typeface="Times New Roman" panose="02020603050405020304" pitchFamily="18" charset="0"/>
                <a:cs typeface="Times New Roman" panose="02020603050405020304" pitchFamily="18" charset="0"/>
                <a:sym typeface="Calibri" pitchFamily="34" charset="0"/>
              </a:rPr>
              <a:t>Проведення засідань Координаційної ради з питань сім’ї, гендерної рівності, демографічного розвитку, запобігання та протидії домашньому насильству та протидії торгівлі людьми</a:t>
            </a:r>
            <a:endParaRPr lang="en-US" dirty="0">
              <a:solidFill>
                <a:schemeClr val="tx1"/>
              </a:solidFill>
              <a:latin typeface="Times New Roman" panose="02020603050405020304" pitchFamily="18" charset="0"/>
              <a:cs typeface="Times New Roman" panose="02020603050405020304" pitchFamily="18" charset="0"/>
            </a:endParaRPr>
          </a:p>
          <a:p>
            <a:pPr algn="ctr"/>
            <a:r>
              <a:rPr lang="uk-UA" b="1" dirty="0">
                <a:solidFill>
                  <a:srgbClr val="FFFFFF"/>
                </a:solidFill>
                <a:sym typeface="Calibri" pitchFamily="34" charset="0"/>
              </a:rPr>
              <a:t/>
            </a:r>
            <a:br>
              <a:rPr lang="uk-UA" b="1" dirty="0">
                <a:solidFill>
                  <a:srgbClr val="FFFFFF"/>
                </a:solidFill>
                <a:sym typeface="Calibri" pitchFamily="34" charset="0"/>
              </a:rPr>
            </a:br>
            <a:endParaRPr lang="ru-RU" b="1" dirty="0">
              <a:solidFill>
                <a:srgbClr val="FFFFFF"/>
              </a:solidFill>
              <a:sym typeface="Calibri" pitchFamily="34" charset="0"/>
            </a:endParaRPr>
          </a:p>
        </p:txBody>
      </p:sp>
      <p:sp>
        <p:nvSpPr>
          <p:cNvPr id="13" name="TextBox 12">
            <a:extLst>
              <a:ext uri="{FF2B5EF4-FFF2-40B4-BE49-F238E27FC236}">
                <a16:creationId xmlns:a16="http://schemas.microsoft.com/office/drawing/2014/main" xmlns="" id="{97F4990A-5CDC-B03C-2366-6239A718A333}"/>
              </a:ext>
            </a:extLst>
          </p:cNvPr>
          <p:cNvSpPr txBox="1"/>
          <p:nvPr/>
        </p:nvSpPr>
        <p:spPr>
          <a:xfrm>
            <a:off x="2273300" y="5037303"/>
            <a:ext cx="3848100" cy="954107"/>
          </a:xfrm>
          <a:prstGeom prst="rect">
            <a:avLst/>
          </a:prstGeom>
          <a:noFill/>
        </p:spPr>
        <p:txBody>
          <a:bodyPr wrap="square">
            <a:spAutoFit/>
          </a:bodyPr>
          <a:lstStyle/>
          <a:p>
            <a:pPr algn="ctr"/>
            <a:r>
              <a:rPr lang="ru-RU" dirty="0" err="1">
                <a:latin typeface="Times New Roman" panose="02020603050405020304" pitchFamily="18" charset="0"/>
                <a:cs typeface="Times New Roman" panose="02020603050405020304" pitchFamily="18" charset="0"/>
              </a:rPr>
              <a:t>Прийом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документів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призначення</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виплата</a:t>
            </a:r>
            <a:endParaRPr lang="en-US" dirty="0">
              <a:latin typeface="Times New Roman" panose="02020603050405020304" pitchFamily="18" charset="0"/>
              <a:cs typeface="Times New Roman" panose="02020603050405020304" pitchFamily="18" charset="0"/>
            </a:endParaRPr>
          </a:p>
          <a:p>
            <a:pPr algn="ctr"/>
            <a:r>
              <a:rPr lang="ru-RU" dirty="0" err="1">
                <a:latin typeface="Times New Roman" panose="02020603050405020304" pitchFamily="18" charset="0"/>
                <a:cs typeface="Times New Roman" panose="02020603050405020304" pitchFamily="18" charset="0"/>
              </a:rPr>
              <a:t>Компенсації</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фізичним</a:t>
            </a:r>
            <a:r>
              <a:rPr lang="ru-RU" dirty="0">
                <a:latin typeface="Times New Roman" panose="02020603050405020304" pitchFamily="18" charset="0"/>
                <a:cs typeface="Times New Roman" panose="02020603050405020304" pitchFamily="18" charset="0"/>
              </a:rPr>
              <a:t> особам,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надають</a:t>
            </a:r>
            <a:r>
              <a:rPr lang="ru-RU"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ctr"/>
            <a:r>
              <a:rPr lang="ru-RU" dirty="0" err="1">
                <a:latin typeface="Times New Roman" panose="02020603050405020304" pitchFamily="18" charset="0"/>
                <a:cs typeface="Times New Roman" panose="02020603050405020304" pitchFamily="18" charset="0"/>
              </a:rPr>
              <a:t>соціальні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послуги</a:t>
            </a:r>
            <a:r>
              <a:rPr lang="ru-RU" dirty="0">
                <a:latin typeface="Times New Roman" panose="02020603050405020304" pitchFamily="18" charset="0"/>
                <a:cs typeface="Times New Roman" panose="02020603050405020304" pitchFamily="18" charset="0"/>
              </a:rPr>
              <a:t> з догляду на</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непрофесійній</a:t>
            </a:r>
            <a:r>
              <a:rPr lang="ru-RU"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ctr"/>
            <a:r>
              <a:rPr lang="ru-RU" dirty="0" err="1">
                <a:latin typeface="Times New Roman" panose="02020603050405020304" pitchFamily="18" charset="0"/>
                <a:cs typeface="Times New Roman" panose="02020603050405020304" pitchFamily="18" charset="0"/>
              </a:rPr>
              <a:t>основі</a:t>
            </a:r>
            <a:endParaRPr lang="ru-RU"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B8ABEA37-2EF9-38EE-834D-FEFF4DB6AF0C}"/>
              </a:ext>
            </a:extLst>
          </p:cNvPr>
          <p:cNvSpPr txBox="1"/>
          <p:nvPr/>
        </p:nvSpPr>
        <p:spPr>
          <a:xfrm>
            <a:off x="93662" y="1986746"/>
            <a:ext cx="1787525" cy="954107"/>
          </a:xfrm>
          <a:prstGeom prst="rect">
            <a:avLst/>
          </a:prstGeom>
          <a:noFill/>
        </p:spPr>
        <p:txBody>
          <a:bodyPr wrap="square">
            <a:spAutoFit/>
          </a:bodyPr>
          <a:lstStyle/>
          <a:p>
            <a:pPr algn="ctr">
              <a:buClr>
                <a:srgbClr val="000000"/>
              </a:buClr>
              <a:buFont typeface="Arial" charset="0"/>
              <a:buNone/>
            </a:pPr>
            <a:r>
              <a:rPr lang="uk-UA" dirty="0">
                <a:solidFill>
                  <a:schemeClr val="tx1"/>
                </a:solidFill>
                <a:latin typeface="Times New Roman" panose="02020603050405020304" pitchFamily="18" charset="0"/>
                <a:cs typeface="Times New Roman" panose="02020603050405020304" pitchFamily="18" charset="0"/>
                <a:sym typeface="Calibri" pitchFamily="34" charset="0"/>
              </a:rPr>
              <a:t>Відділ соціального захисту населення </a:t>
            </a:r>
            <a:r>
              <a:rPr lang="uk-UA" dirty="0" err="1">
                <a:solidFill>
                  <a:schemeClr val="tx1"/>
                </a:solidFill>
                <a:latin typeface="Times New Roman" panose="02020603050405020304" pitchFamily="18" charset="0"/>
                <a:cs typeface="Times New Roman" panose="02020603050405020304" pitchFamily="18" charset="0"/>
                <a:sym typeface="Calibri" pitchFamily="34" charset="0"/>
              </a:rPr>
              <a:t>Курісовської</a:t>
            </a:r>
            <a:r>
              <a:rPr lang="uk-UA" dirty="0">
                <a:solidFill>
                  <a:schemeClr val="tx1"/>
                </a:solidFill>
                <a:latin typeface="Times New Roman" panose="02020603050405020304" pitchFamily="18" charset="0"/>
                <a:cs typeface="Times New Roman" panose="02020603050405020304" pitchFamily="18" charset="0"/>
                <a:sym typeface="Calibri" pitchFamily="34" charset="0"/>
              </a:rPr>
              <a:t> сільської ради</a:t>
            </a:r>
            <a:endParaRPr lang="en-US" dirty="0">
              <a:solidFill>
                <a:schemeClr val="tx1"/>
              </a:solidFill>
              <a:latin typeface="Times New Roman" panose="02020603050405020304" pitchFamily="18" charset="0"/>
              <a:cs typeface="Times New Roman" panose="02020603050405020304" pitchFamily="18" charset="0"/>
              <a:sym typeface="Calibri" pitchFamily="34" charset="0"/>
            </a:endParaRPr>
          </a:p>
        </p:txBody>
      </p:sp>
      <p:sp>
        <p:nvSpPr>
          <p:cNvPr id="15" name="TextBox 14">
            <a:extLst>
              <a:ext uri="{FF2B5EF4-FFF2-40B4-BE49-F238E27FC236}">
                <a16:creationId xmlns:a16="http://schemas.microsoft.com/office/drawing/2014/main" xmlns="" id="{CFBD2E1B-3DDD-49E7-2BA5-48A1FCB9A60D}"/>
              </a:ext>
            </a:extLst>
          </p:cNvPr>
          <p:cNvSpPr txBox="1"/>
          <p:nvPr/>
        </p:nvSpPr>
        <p:spPr>
          <a:xfrm>
            <a:off x="-30873" y="4968439"/>
            <a:ext cx="2173998" cy="954107"/>
          </a:xfrm>
          <a:prstGeom prst="rect">
            <a:avLst/>
          </a:prstGeom>
          <a:noFill/>
        </p:spPr>
        <p:txBody>
          <a:bodyPr wrap="square">
            <a:spAutoFit/>
          </a:bodyPr>
          <a:lstStyle/>
          <a:p>
            <a:pPr algn="ctr">
              <a:buClr>
                <a:srgbClr val="000000"/>
              </a:buClr>
              <a:buFont typeface="Arial" charset="0"/>
              <a:buNone/>
            </a:pPr>
            <a:r>
              <a:rPr lang="uk-UA" dirty="0">
                <a:solidFill>
                  <a:schemeClr val="tx1"/>
                </a:solidFill>
                <a:latin typeface="Times New Roman" panose="02020603050405020304" pitchFamily="18" charset="0"/>
                <a:cs typeface="Times New Roman" panose="02020603050405020304" pitchFamily="18" charset="0"/>
                <a:sym typeface="Calibri" pitchFamily="34" charset="0"/>
              </a:rPr>
              <a:t>Відділ соціального захисту населення </a:t>
            </a:r>
            <a:r>
              <a:rPr lang="uk-UA" dirty="0" err="1">
                <a:solidFill>
                  <a:schemeClr val="tx1"/>
                </a:solidFill>
                <a:latin typeface="Times New Roman" panose="02020603050405020304" pitchFamily="18" charset="0"/>
                <a:cs typeface="Times New Roman" panose="02020603050405020304" pitchFamily="18" charset="0"/>
                <a:sym typeface="Calibri" pitchFamily="34" charset="0"/>
              </a:rPr>
              <a:t>Курісовської</a:t>
            </a:r>
            <a:r>
              <a:rPr lang="uk-UA" dirty="0">
                <a:solidFill>
                  <a:schemeClr val="tx1"/>
                </a:solidFill>
                <a:latin typeface="Times New Roman" panose="02020603050405020304" pitchFamily="18" charset="0"/>
                <a:cs typeface="Times New Roman" panose="02020603050405020304" pitchFamily="18" charset="0"/>
                <a:sym typeface="Calibri" pitchFamily="34" charset="0"/>
              </a:rPr>
              <a:t> сільської ради</a:t>
            </a:r>
            <a:endParaRPr lang="en-US" dirty="0">
              <a:solidFill>
                <a:schemeClr val="tx1"/>
              </a:solidFill>
              <a:latin typeface="Times New Roman" panose="02020603050405020304" pitchFamily="18" charset="0"/>
              <a:cs typeface="Times New Roman" panose="02020603050405020304" pitchFamily="18" charset="0"/>
              <a:sym typeface="Calibri" pitchFamily="34" charset="0"/>
            </a:endParaRPr>
          </a:p>
        </p:txBody>
      </p:sp>
      <p:sp>
        <p:nvSpPr>
          <p:cNvPr id="17" name="TextBox 16">
            <a:extLst>
              <a:ext uri="{FF2B5EF4-FFF2-40B4-BE49-F238E27FC236}">
                <a16:creationId xmlns:a16="http://schemas.microsoft.com/office/drawing/2014/main" xmlns="" id="{CB7A7770-C8F6-BDD5-0AB0-CDC71ED9EA9C}"/>
              </a:ext>
            </a:extLst>
          </p:cNvPr>
          <p:cNvSpPr txBox="1"/>
          <p:nvPr/>
        </p:nvSpPr>
        <p:spPr>
          <a:xfrm>
            <a:off x="189678" y="3475038"/>
            <a:ext cx="1722493" cy="954107"/>
          </a:xfrm>
          <a:prstGeom prst="rect">
            <a:avLst/>
          </a:prstGeom>
          <a:noFill/>
        </p:spPr>
        <p:txBody>
          <a:bodyPr wrap="square">
            <a:spAutoFit/>
          </a:bodyPr>
          <a:lstStyle/>
          <a:p>
            <a:pPr algn="ctr">
              <a:buClr>
                <a:srgbClr val="000000"/>
              </a:buClr>
              <a:buFont typeface="Arial" charset="0"/>
              <a:buNone/>
            </a:pPr>
            <a:r>
              <a:rPr lang="uk-UA" dirty="0">
                <a:solidFill>
                  <a:schemeClr val="tx1"/>
                </a:solidFill>
                <a:latin typeface="Times New Roman" panose="02020603050405020304" pitchFamily="18" charset="0"/>
                <a:cs typeface="Times New Roman" panose="02020603050405020304" pitchFamily="18" charset="0"/>
                <a:sym typeface="Calibri" pitchFamily="34" charset="0"/>
              </a:rPr>
              <a:t>Відділ соціального захисту населення </a:t>
            </a:r>
            <a:r>
              <a:rPr lang="uk-UA" dirty="0" err="1">
                <a:solidFill>
                  <a:schemeClr val="tx1"/>
                </a:solidFill>
                <a:latin typeface="Times New Roman" panose="02020603050405020304" pitchFamily="18" charset="0"/>
                <a:cs typeface="Times New Roman" panose="02020603050405020304" pitchFamily="18" charset="0"/>
                <a:sym typeface="Calibri" pitchFamily="34" charset="0"/>
              </a:rPr>
              <a:t>Курісовської</a:t>
            </a:r>
            <a:r>
              <a:rPr lang="uk-UA" dirty="0">
                <a:solidFill>
                  <a:schemeClr val="tx1"/>
                </a:solidFill>
                <a:latin typeface="Times New Roman" panose="02020603050405020304" pitchFamily="18" charset="0"/>
                <a:cs typeface="Times New Roman" panose="02020603050405020304" pitchFamily="18" charset="0"/>
                <a:sym typeface="Calibri" pitchFamily="34" charset="0"/>
              </a:rPr>
              <a:t> сільської ради</a:t>
            </a:r>
            <a:endParaRPr lang="en-US" dirty="0">
              <a:solidFill>
                <a:schemeClr val="tx1"/>
              </a:solidFill>
              <a:latin typeface="Times New Roman" panose="02020603050405020304" pitchFamily="18" charset="0"/>
              <a:cs typeface="Times New Roman" panose="02020603050405020304" pitchFamily="18" charset="0"/>
              <a:sym typeface="Calibri" pitchFamily="34" charset="0"/>
            </a:endParaRPr>
          </a:p>
        </p:txBody>
      </p:sp>
      <p:sp>
        <p:nvSpPr>
          <p:cNvPr id="19" name="TextBox 18">
            <a:extLst>
              <a:ext uri="{FF2B5EF4-FFF2-40B4-BE49-F238E27FC236}">
                <a16:creationId xmlns:a16="http://schemas.microsoft.com/office/drawing/2014/main" xmlns="" id="{B9498107-88BF-1E84-A977-51534541BCF6}"/>
              </a:ext>
            </a:extLst>
          </p:cNvPr>
          <p:cNvSpPr txBox="1"/>
          <p:nvPr/>
        </p:nvSpPr>
        <p:spPr>
          <a:xfrm>
            <a:off x="6107112" y="1796961"/>
            <a:ext cx="2173287" cy="1200329"/>
          </a:xfrm>
          <a:prstGeom prst="rect">
            <a:avLst/>
          </a:prstGeom>
          <a:noFill/>
        </p:spPr>
        <p:txBody>
          <a:bodyPr wrap="square">
            <a:spAutoFit/>
          </a:bodyPr>
          <a:lstStyle/>
          <a:p>
            <a:pPr algn="ctr"/>
            <a:r>
              <a:rPr lang="uk-UA" sz="1200" dirty="0">
                <a:latin typeface="Times New Roman" panose="02020603050405020304" pitchFamily="18" charset="0"/>
                <a:cs typeface="Times New Roman" panose="02020603050405020304" pitchFamily="18" charset="0"/>
              </a:rPr>
              <a:t>Україна, 67512, </a:t>
            </a:r>
          </a:p>
          <a:p>
            <a:pPr algn="ctr"/>
            <a:r>
              <a:rPr lang="uk-UA" sz="1200" dirty="0">
                <a:latin typeface="Times New Roman" panose="02020603050405020304" pitchFamily="18" charset="0"/>
                <a:cs typeface="Times New Roman" panose="02020603050405020304" pitchFamily="18" charset="0"/>
              </a:rPr>
              <a:t>Одеська   область,</a:t>
            </a:r>
          </a:p>
          <a:p>
            <a:pPr algn="ctr"/>
            <a:r>
              <a:rPr lang="uk-UA" sz="1200" dirty="0">
                <a:latin typeface="Times New Roman" panose="02020603050405020304" pitchFamily="18" charset="0"/>
                <a:cs typeface="Times New Roman" panose="02020603050405020304" pitchFamily="18" charset="0"/>
              </a:rPr>
              <a:t>Березівський  район,</a:t>
            </a:r>
            <a:endParaRPr lang="ru-RU" sz="1200" dirty="0">
              <a:latin typeface="Times New Roman" panose="02020603050405020304" pitchFamily="18" charset="0"/>
              <a:cs typeface="Times New Roman" panose="02020603050405020304" pitchFamily="18" charset="0"/>
            </a:endParaRPr>
          </a:p>
          <a:p>
            <a:pPr algn="ctr"/>
            <a:r>
              <a:rPr lang="uk-UA" sz="1200" dirty="0">
                <a:latin typeface="Times New Roman" panose="02020603050405020304" pitchFamily="18" charset="0"/>
                <a:cs typeface="Times New Roman" panose="02020603050405020304" pitchFamily="18" charset="0"/>
              </a:rPr>
              <a:t>село  </a:t>
            </a:r>
            <a:r>
              <a:rPr lang="uk-UA" sz="1200" dirty="0" err="1">
                <a:latin typeface="Times New Roman" panose="02020603050405020304" pitchFamily="18" charset="0"/>
                <a:cs typeface="Times New Roman" panose="02020603050405020304" pitchFamily="18" charset="0"/>
              </a:rPr>
              <a:t>Курісове</a:t>
            </a:r>
            <a:r>
              <a:rPr lang="uk-UA" sz="1200" dirty="0">
                <a:latin typeface="Times New Roman" panose="02020603050405020304" pitchFamily="18" charset="0"/>
                <a:cs typeface="Times New Roman" panose="02020603050405020304" pitchFamily="18" charset="0"/>
              </a:rPr>
              <a:t>, вул.  Партизанської слави, буд. 28</a:t>
            </a:r>
            <a:endParaRPr lang="en-US"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vszn.kurisove@ukr.net</a:t>
            </a:r>
            <a:endParaRPr lang="uk-UA" sz="12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AAD0CABB-169F-3ED2-5D96-E3E2D3E50F7C}"/>
              </a:ext>
            </a:extLst>
          </p:cNvPr>
          <p:cNvSpPr txBox="1"/>
          <p:nvPr/>
        </p:nvSpPr>
        <p:spPr>
          <a:xfrm>
            <a:off x="6149975" y="4802098"/>
            <a:ext cx="2353140" cy="1200329"/>
          </a:xfrm>
          <a:prstGeom prst="rect">
            <a:avLst/>
          </a:prstGeom>
          <a:noFill/>
        </p:spPr>
        <p:txBody>
          <a:bodyPr wrap="square">
            <a:spAutoFit/>
          </a:bodyPr>
          <a:lstStyle/>
          <a:p>
            <a:pPr algn="ctr"/>
            <a:r>
              <a:rPr lang="uk-UA" sz="1200" dirty="0">
                <a:latin typeface="Times New Roman" panose="02020603050405020304" pitchFamily="18" charset="0"/>
                <a:cs typeface="Times New Roman" panose="02020603050405020304" pitchFamily="18" charset="0"/>
              </a:rPr>
              <a:t>Україна, 67512, </a:t>
            </a:r>
          </a:p>
          <a:p>
            <a:pPr algn="ctr"/>
            <a:r>
              <a:rPr lang="uk-UA" sz="1200" dirty="0">
                <a:latin typeface="Times New Roman" panose="02020603050405020304" pitchFamily="18" charset="0"/>
                <a:cs typeface="Times New Roman" panose="02020603050405020304" pitchFamily="18" charset="0"/>
              </a:rPr>
              <a:t>Одеська   область,</a:t>
            </a:r>
          </a:p>
          <a:p>
            <a:pPr algn="ctr"/>
            <a:r>
              <a:rPr lang="uk-UA" sz="1200" dirty="0">
                <a:latin typeface="Times New Roman" panose="02020603050405020304" pitchFamily="18" charset="0"/>
                <a:cs typeface="Times New Roman" panose="02020603050405020304" pitchFamily="18" charset="0"/>
              </a:rPr>
              <a:t>Березівський  район,</a:t>
            </a:r>
            <a:endParaRPr lang="ru-RU" sz="1200" dirty="0">
              <a:latin typeface="Times New Roman" panose="02020603050405020304" pitchFamily="18" charset="0"/>
              <a:cs typeface="Times New Roman" panose="02020603050405020304" pitchFamily="18" charset="0"/>
            </a:endParaRPr>
          </a:p>
          <a:p>
            <a:pPr algn="ctr"/>
            <a:r>
              <a:rPr lang="uk-UA" sz="1200" dirty="0">
                <a:latin typeface="Times New Roman" panose="02020603050405020304" pitchFamily="18" charset="0"/>
                <a:cs typeface="Times New Roman" panose="02020603050405020304" pitchFamily="18" charset="0"/>
              </a:rPr>
              <a:t>село  </a:t>
            </a:r>
            <a:r>
              <a:rPr lang="uk-UA" sz="1200" dirty="0" err="1">
                <a:latin typeface="Times New Roman" panose="02020603050405020304" pitchFamily="18" charset="0"/>
                <a:cs typeface="Times New Roman" panose="02020603050405020304" pitchFamily="18" charset="0"/>
              </a:rPr>
              <a:t>Курісове</a:t>
            </a:r>
            <a:r>
              <a:rPr lang="uk-UA" sz="1200" dirty="0">
                <a:latin typeface="Times New Roman" panose="02020603050405020304" pitchFamily="18" charset="0"/>
                <a:cs typeface="Times New Roman" panose="02020603050405020304" pitchFamily="18" charset="0"/>
              </a:rPr>
              <a:t>, вул.  Партизанської слави, буд. 28</a:t>
            </a:r>
            <a:endParaRPr lang="en-US"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vszn.kurisove@ukr.net</a:t>
            </a:r>
            <a:endParaRPr lang="uk-UA" sz="12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3B6DE940-0F42-6031-15B8-ECC185925383}"/>
              </a:ext>
            </a:extLst>
          </p:cNvPr>
          <p:cNvSpPr txBox="1"/>
          <p:nvPr/>
        </p:nvSpPr>
        <p:spPr>
          <a:xfrm>
            <a:off x="6172201" y="3309937"/>
            <a:ext cx="2220912" cy="1200329"/>
          </a:xfrm>
          <a:prstGeom prst="rect">
            <a:avLst/>
          </a:prstGeom>
          <a:noFill/>
        </p:spPr>
        <p:txBody>
          <a:bodyPr wrap="square">
            <a:spAutoFit/>
          </a:bodyPr>
          <a:lstStyle/>
          <a:p>
            <a:pPr algn="ctr"/>
            <a:r>
              <a:rPr lang="uk-UA" sz="1200" dirty="0">
                <a:latin typeface="Times New Roman" panose="02020603050405020304" pitchFamily="18" charset="0"/>
                <a:cs typeface="Times New Roman" panose="02020603050405020304" pitchFamily="18" charset="0"/>
              </a:rPr>
              <a:t>Україна, 67512, </a:t>
            </a:r>
          </a:p>
          <a:p>
            <a:pPr algn="ctr"/>
            <a:r>
              <a:rPr lang="uk-UA" sz="1200" dirty="0">
                <a:latin typeface="Times New Roman" panose="02020603050405020304" pitchFamily="18" charset="0"/>
                <a:cs typeface="Times New Roman" panose="02020603050405020304" pitchFamily="18" charset="0"/>
              </a:rPr>
              <a:t>Одеська   область,</a:t>
            </a:r>
          </a:p>
          <a:p>
            <a:pPr algn="ctr"/>
            <a:r>
              <a:rPr lang="uk-UA" sz="1200" dirty="0">
                <a:latin typeface="Times New Roman" panose="02020603050405020304" pitchFamily="18" charset="0"/>
                <a:cs typeface="Times New Roman" panose="02020603050405020304" pitchFamily="18" charset="0"/>
              </a:rPr>
              <a:t>Березівський  район,</a:t>
            </a:r>
            <a:endParaRPr lang="ru-RU" sz="1200" dirty="0">
              <a:latin typeface="Times New Roman" panose="02020603050405020304" pitchFamily="18" charset="0"/>
              <a:cs typeface="Times New Roman" panose="02020603050405020304" pitchFamily="18" charset="0"/>
            </a:endParaRPr>
          </a:p>
          <a:p>
            <a:pPr algn="ctr"/>
            <a:r>
              <a:rPr lang="uk-UA" sz="1200" dirty="0">
                <a:latin typeface="Times New Roman" panose="02020603050405020304" pitchFamily="18" charset="0"/>
                <a:cs typeface="Times New Roman" panose="02020603050405020304" pitchFamily="18" charset="0"/>
              </a:rPr>
              <a:t>село  </a:t>
            </a:r>
            <a:r>
              <a:rPr lang="uk-UA" sz="1200" dirty="0" err="1">
                <a:latin typeface="Times New Roman" panose="02020603050405020304" pitchFamily="18" charset="0"/>
                <a:cs typeface="Times New Roman" panose="02020603050405020304" pitchFamily="18" charset="0"/>
              </a:rPr>
              <a:t>Курісове</a:t>
            </a:r>
            <a:r>
              <a:rPr lang="uk-UA" sz="1200" dirty="0">
                <a:latin typeface="Times New Roman" panose="02020603050405020304" pitchFamily="18" charset="0"/>
                <a:cs typeface="Times New Roman" panose="02020603050405020304" pitchFamily="18" charset="0"/>
              </a:rPr>
              <a:t>, вул.  Партизанської слави, буд. 28</a:t>
            </a:r>
            <a:endParaRPr lang="en-US"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vszn.kurisove@ukr.net</a:t>
            </a:r>
            <a:endParaRPr lang="uk-UA" sz="12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C81961AF-5CDE-7A17-0084-97DEB3E053E6}"/>
              </a:ext>
            </a:extLst>
          </p:cNvPr>
          <p:cNvSpPr txBox="1"/>
          <p:nvPr/>
        </p:nvSpPr>
        <p:spPr>
          <a:xfrm>
            <a:off x="8502704" y="5316098"/>
            <a:ext cx="1913157" cy="307777"/>
          </a:xfrm>
          <a:prstGeom prst="rect">
            <a:avLst/>
          </a:prstGeom>
          <a:noFill/>
        </p:spPr>
        <p:txBody>
          <a:bodyPr wrap="square">
            <a:spAutoFit/>
          </a:bodyPr>
          <a:lstStyle/>
          <a:p>
            <a:pPr algn="ctr"/>
            <a:r>
              <a:rPr lang="ru-RU" dirty="0">
                <a:latin typeface="Times New Roman" panose="02020603050405020304" pitchFamily="18" charset="0"/>
                <a:cs typeface="Times New Roman" panose="02020603050405020304" pitchFamily="18" charset="0"/>
              </a:rPr>
              <a:t>(048</a:t>
            </a:r>
            <a:r>
              <a:rPr lang="en-US" dirty="0">
                <a:latin typeface="Times New Roman" panose="02020603050405020304" pitchFamily="18" charset="0"/>
                <a:cs typeface="Times New Roman" panose="02020603050405020304" pitchFamily="18" charset="0"/>
              </a:rPr>
              <a:t>55</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9-65-80 </a:t>
            </a:r>
            <a:endParaRPr lang="ru-RU"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9EE3BED2-9359-E004-9671-E72987C22D5F}"/>
              </a:ext>
            </a:extLst>
          </p:cNvPr>
          <p:cNvSpPr txBox="1"/>
          <p:nvPr/>
        </p:nvSpPr>
        <p:spPr>
          <a:xfrm>
            <a:off x="8451740" y="2339326"/>
            <a:ext cx="1913157" cy="307777"/>
          </a:xfrm>
          <a:prstGeom prst="rect">
            <a:avLst/>
          </a:prstGeom>
          <a:noFill/>
        </p:spPr>
        <p:txBody>
          <a:bodyPr wrap="square">
            <a:spAutoFit/>
          </a:bodyPr>
          <a:lstStyle/>
          <a:p>
            <a:pPr algn="ctr"/>
            <a:r>
              <a:rPr lang="ru-RU" dirty="0">
                <a:latin typeface="Times New Roman" panose="02020603050405020304" pitchFamily="18" charset="0"/>
                <a:cs typeface="Times New Roman" panose="02020603050405020304" pitchFamily="18" charset="0"/>
              </a:rPr>
              <a:t>(048</a:t>
            </a:r>
            <a:r>
              <a:rPr lang="en-US" dirty="0">
                <a:latin typeface="Times New Roman" panose="02020603050405020304" pitchFamily="18" charset="0"/>
                <a:cs typeface="Times New Roman" panose="02020603050405020304" pitchFamily="18" charset="0"/>
              </a:rPr>
              <a:t>55</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9-65-80 </a:t>
            </a:r>
            <a:endParaRPr lang="ru-RU"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C20F0F85-98BD-7F68-F78F-8B4C3D18CCE7}"/>
              </a:ext>
            </a:extLst>
          </p:cNvPr>
          <p:cNvSpPr txBox="1"/>
          <p:nvPr/>
        </p:nvSpPr>
        <p:spPr>
          <a:xfrm>
            <a:off x="8459678" y="3736758"/>
            <a:ext cx="1913157" cy="307777"/>
          </a:xfrm>
          <a:prstGeom prst="rect">
            <a:avLst/>
          </a:prstGeom>
          <a:noFill/>
        </p:spPr>
        <p:txBody>
          <a:bodyPr wrap="square">
            <a:spAutoFit/>
          </a:bodyPr>
          <a:lstStyle/>
          <a:p>
            <a:pPr algn="ctr"/>
            <a:r>
              <a:rPr lang="ru-RU" dirty="0">
                <a:latin typeface="Times New Roman" panose="02020603050405020304" pitchFamily="18" charset="0"/>
                <a:cs typeface="Times New Roman" panose="02020603050405020304" pitchFamily="18" charset="0"/>
              </a:rPr>
              <a:t>(048</a:t>
            </a:r>
            <a:r>
              <a:rPr lang="en-US" dirty="0">
                <a:latin typeface="Times New Roman" panose="02020603050405020304" pitchFamily="18" charset="0"/>
                <a:cs typeface="Times New Roman" panose="02020603050405020304" pitchFamily="18" charset="0"/>
              </a:rPr>
              <a:t>55</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9-65-80 </a:t>
            </a: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Google Shape;119;p4"/>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24578" name="Google Shape;120;p4"/>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24579" name="Google Shape;121;p4"/>
          <p:cNvPicPr preferRelativeResize="0">
            <a:picLocks noChangeAspect="1" noChangeArrowheads="1"/>
          </p:cNvPicPr>
          <p:nvPr/>
        </p:nvPicPr>
        <p:blipFill>
          <a:blip r:embed="rId4"/>
          <a:srcRect/>
          <a:stretch>
            <a:fillRect/>
          </a:stretch>
        </p:blipFill>
        <p:spPr bwMode="auto">
          <a:xfrm>
            <a:off x="0" y="0"/>
            <a:ext cx="5219700" cy="914400"/>
          </a:xfrm>
          <a:prstGeom prst="rect">
            <a:avLst/>
          </a:prstGeom>
          <a:noFill/>
          <a:ln w="9525">
            <a:noFill/>
            <a:miter lim="800000"/>
            <a:headEnd/>
            <a:tailEnd/>
          </a:ln>
        </p:spPr>
      </p:pic>
      <p:pic>
        <p:nvPicPr>
          <p:cNvPr id="24580" name="Google Shape;122;p4"/>
          <p:cNvPicPr preferRelativeResize="0">
            <a:picLocks noChangeAspect="1" noChangeArrowheads="1"/>
          </p:cNvPicPr>
          <p:nvPr/>
        </p:nvPicPr>
        <p:blipFill>
          <a:blip r:embed="rId5"/>
          <a:srcRect/>
          <a:stretch>
            <a:fillRect/>
          </a:stretch>
        </p:blipFill>
        <p:spPr bwMode="auto">
          <a:xfrm>
            <a:off x="77788" y="1109663"/>
            <a:ext cx="1874837" cy="542925"/>
          </a:xfrm>
          <a:prstGeom prst="rect">
            <a:avLst/>
          </a:prstGeom>
          <a:noFill/>
          <a:ln w="9525">
            <a:noFill/>
            <a:miter lim="800000"/>
            <a:headEnd/>
            <a:tailEnd/>
          </a:ln>
        </p:spPr>
      </p:pic>
      <p:pic>
        <p:nvPicPr>
          <p:cNvPr id="24581" name="Google Shape;123;p4"/>
          <p:cNvPicPr preferRelativeResize="0">
            <a:picLocks noChangeAspect="1" noChangeArrowheads="1"/>
          </p:cNvPicPr>
          <p:nvPr/>
        </p:nvPicPr>
        <p:blipFill>
          <a:blip r:embed="rId6"/>
          <a:srcRect/>
          <a:stretch>
            <a:fillRect/>
          </a:stretch>
        </p:blipFill>
        <p:spPr bwMode="auto">
          <a:xfrm>
            <a:off x="2041525" y="1109663"/>
            <a:ext cx="4041775" cy="542925"/>
          </a:xfrm>
          <a:prstGeom prst="rect">
            <a:avLst/>
          </a:prstGeom>
          <a:noFill/>
          <a:ln w="9525">
            <a:noFill/>
            <a:miter lim="800000"/>
            <a:headEnd/>
            <a:tailEnd/>
          </a:ln>
        </p:spPr>
      </p:pic>
      <p:pic>
        <p:nvPicPr>
          <p:cNvPr id="24582" name="Google Shape;124;p4"/>
          <p:cNvPicPr preferRelativeResize="0">
            <a:picLocks noChangeAspect="1" noChangeArrowheads="1"/>
          </p:cNvPicPr>
          <p:nvPr/>
        </p:nvPicPr>
        <p:blipFill>
          <a:blip r:embed="rId7"/>
          <a:srcRect/>
          <a:stretch>
            <a:fillRect/>
          </a:stretch>
        </p:blipFill>
        <p:spPr bwMode="auto">
          <a:xfrm>
            <a:off x="6172200" y="1109663"/>
            <a:ext cx="2057400" cy="542925"/>
          </a:xfrm>
          <a:prstGeom prst="rect">
            <a:avLst/>
          </a:prstGeom>
          <a:noFill/>
          <a:ln w="9525">
            <a:noFill/>
            <a:miter lim="800000"/>
            <a:headEnd/>
            <a:tailEnd/>
          </a:ln>
        </p:spPr>
      </p:pic>
      <p:pic>
        <p:nvPicPr>
          <p:cNvPr id="24583" name="Google Shape;125;p4"/>
          <p:cNvPicPr preferRelativeResize="0">
            <a:picLocks noChangeAspect="1" noChangeArrowheads="1"/>
          </p:cNvPicPr>
          <p:nvPr/>
        </p:nvPicPr>
        <p:blipFill>
          <a:blip r:embed="rId7"/>
          <a:srcRect/>
          <a:stretch>
            <a:fillRect/>
          </a:stretch>
        </p:blipFill>
        <p:spPr bwMode="auto">
          <a:xfrm>
            <a:off x="8382000" y="1096963"/>
            <a:ext cx="2057400" cy="542925"/>
          </a:xfrm>
          <a:prstGeom prst="rect">
            <a:avLst/>
          </a:prstGeom>
          <a:noFill/>
          <a:ln w="9525">
            <a:noFill/>
            <a:miter lim="800000"/>
            <a:headEnd/>
            <a:tailEnd/>
          </a:ln>
        </p:spPr>
      </p:pic>
      <p:sp>
        <p:nvSpPr>
          <p:cNvPr id="24584" name="Google Shape;126;p4"/>
          <p:cNvSpPr txBox="1">
            <a:spLocks noChangeArrowheads="1"/>
          </p:cNvSpPr>
          <p:nvPr/>
        </p:nvSpPr>
        <p:spPr bwMode="auto">
          <a:xfrm>
            <a:off x="542925" y="134938"/>
            <a:ext cx="4133850" cy="579437"/>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3200" b="1" dirty="0">
                <a:solidFill>
                  <a:schemeClr val="tx1"/>
                </a:solidFill>
                <a:latin typeface="Calibri" pitchFamily="34" charset="0"/>
                <a:sym typeface="Georgia" pitchFamily="18" charset="0"/>
              </a:rPr>
              <a:t>Соціальний захист</a:t>
            </a:r>
            <a:endParaRPr lang="en-US" b="1" dirty="0">
              <a:solidFill>
                <a:schemeClr val="tx1"/>
              </a:solidFill>
              <a:latin typeface="Calibri" pitchFamily="34" charset="0"/>
            </a:endParaRPr>
          </a:p>
        </p:txBody>
      </p:sp>
      <p:pic>
        <p:nvPicPr>
          <p:cNvPr id="24585" name="Google Shape;127;p4"/>
          <p:cNvPicPr preferRelativeResize="0">
            <a:picLocks noChangeAspect="1" noChangeArrowheads="1"/>
          </p:cNvPicPr>
          <p:nvPr/>
        </p:nvPicPr>
        <p:blipFill>
          <a:blip r:embed="rId5"/>
          <a:srcRect/>
          <a:stretch>
            <a:fillRect/>
          </a:stretch>
        </p:blipFill>
        <p:spPr bwMode="auto">
          <a:xfrm>
            <a:off x="0" y="1835150"/>
            <a:ext cx="1958975" cy="1327150"/>
          </a:xfrm>
          <a:prstGeom prst="rect">
            <a:avLst/>
          </a:prstGeom>
          <a:noFill/>
          <a:ln w="9525">
            <a:noFill/>
            <a:miter lim="800000"/>
            <a:headEnd/>
            <a:tailEnd/>
          </a:ln>
        </p:spPr>
      </p:pic>
      <p:pic>
        <p:nvPicPr>
          <p:cNvPr id="24586" name="Google Shape;128;p4"/>
          <p:cNvPicPr preferRelativeResize="0">
            <a:picLocks noChangeAspect="1" noChangeArrowheads="1"/>
          </p:cNvPicPr>
          <p:nvPr/>
        </p:nvPicPr>
        <p:blipFill>
          <a:blip r:embed="rId6"/>
          <a:srcRect/>
          <a:stretch>
            <a:fillRect/>
          </a:stretch>
        </p:blipFill>
        <p:spPr bwMode="auto">
          <a:xfrm>
            <a:off x="2128838" y="1797050"/>
            <a:ext cx="3984625" cy="1319213"/>
          </a:xfrm>
          <a:prstGeom prst="rect">
            <a:avLst/>
          </a:prstGeom>
          <a:noFill/>
          <a:ln w="9525">
            <a:noFill/>
            <a:miter lim="800000"/>
            <a:headEnd/>
            <a:tailEnd/>
          </a:ln>
        </p:spPr>
      </p:pic>
      <p:pic>
        <p:nvPicPr>
          <p:cNvPr id="24587" name="Google Shape;129;p4"/>
          <p:cNvPicPr preferRelativeResize="0">
            <a:picLocks noChangeAspect="1" noChangeArrowheads="1"/>
          </p:cNvPicPr>
          <p:nvPr/>
        </p:nvPicPr>
        <p:blipFill>
          <a:blip r:embed="rId7"/>
          <a:srcRect/>
          <a:stretch>
            <a:fillRect/>
          </a:stretch>
        </p:blipFill>
        <p:spPr bwMode="auto">
          <a:xfrm>
            <a:off x="6172200" y="1835150"/>
            <a:ext cx="2057400" cy="1282700"/>
          </a:xfrm>
          <a:prstGeom prst="rect">
            <a:avLst/>
          </a:prstGeom>
          <a:noFill/>
          <a:ln w="9525">
            <a:noFill/>
            <a:miter lim="800000"/>
            <a:headEnd/>
            <a:tailEnd/>
          </a:ln>
        </p:spPr>
      </p:pic>
      <p:pic>
        <p:nvPicPr>
          <p:cNvPr id="24588" name="Google Shape;130;p4"/>
          <p:cNvPicPr preferRelativeResize="0">
            <a:picLocks noChangeAspect="1" noChangeArrowheads="1"/>
          </p:cNvPicPr>
          <p:nvPr/>
        </p:nvPicPr>
        <p:blipFill>
          <a:blip r:embed="rId7"/>
          <a:srcRect/>
          <a:stretch>
            <a:fillRect/>
          </a:stretch>
        </p:blipFill>
        <p:spPr bwMode="auto">
          <a:xfrm>
            <a:off x="8382000" y="1860550"/>
            <a:ext cx="2057400" cy="1206500"/>
          </a:xfrm>
          <a:prstGeom prst="rect">
            <a:avLst/>
          </a:prstGeom>
          <a:noFill/>
          <a:ln w="9525">
            <a:noFill/>
            <a:miter lim="800000"/>
            <a:headEnd/>
            <a:tailEnd/>
          </a:ln>
        </p:spPr>
      </p:pic>
      <p:sp>
        <p:nvSpPr>
          <p:cNvPr id="24590" name="Google Shape;153;p4"/>
          <p:cNvSpPr txBox="1">
            <a:spLocks noChangeArrowheads="1"/>
          </p:cNvSpPr>
          <p:nvPr/>
        </p:nvSpPr>
        <p:spPr bwMode="auto">
          <a:xfrm>
            <a:off x="2146300" y="3311525"/>
            <a:ext cx="36830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4591" name="Google Shape;154;p4"/>
          <p:cNvSpPr txBox="1">
            <a:spLocks noChangeArrowheads="1"/>
          </p:cNvSpPr>
          <p:nvPr/>
        </p:nvSpPr>
        <p:spPr bwMode="auto">
          <a:xfrm>
            <a:off x="6194425" y="1811338"/>
            <a:ext cx="2114550" cy="276959"/>
          </a:xfrm>
          <a:prstGeom prst="rect">
            <a:avLst/>
          </a:prstGeom>
          <a:noFill/>
          <a:ln w="9525">
            <a:noFill/>
            <a:miter lim="800000"/>
            <a:headEnd/>
            <a:tailEnd/>
          </a:ln>
        </p:spPr>
        <p:txBody>
          <a:bodyPr lIns="91425" tIns="45700" rIns="91425" bIns="45700">
            <a:spAutoFit/>
          </a:bodyPr>
          <a:lstStyle/>
          <a:p>
            <a:pPr algn="ctr"/>
            <a:endParaRPr lang="en-US" sz="1200" dirty="0">
              <a:sym typeface="Calibri" pitchFamily="34" charset="0"/>
            </a:endParaRPr>
          </a:p>
        </p:txBody>
      </p:sp>
      <p:sp>
        <p:nvSpPr>
          <p:cNvPr id="24592" name="Google Shape;155;p4"/>
          <p:cNvSpPr txBox="1">
            <a:spLocks noChangeArrowheads="1"/>
          </p:cNvSpPr>
          <p:nvPr/>
        </p:nvSpPr>
        <p:spPr bwMode="auto">
          <a:xfrm>
            <a:off x="8542338" y="1852613"/>
            <a:ext cx="1731962"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4593" name="Google Shape;156;p4"/>
          <p:cNvSpPr txBox="1">
            <a:spLocks noChangeArrowheads="1"/>
          </p:cNvSpPr>
          <p:nvPr/>
        </p:nvSpPr>
        <p:spPr bwMode="auto">
          <a:xfrm>
            <a:off x="0" y="1135063"/>
            <a:ext cx="2025650" cy="58102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Заклад/установа, що надає послуги</a:t>
            </a:r>
            <a:endParaRPr lang="en-US" sz="1600" b="1">
              <a:solidFill>
                <a:schemeClr val="tx1"/>
              </a:solidFill>
              <a:latin typeface="Calibri" pitchFamily="34" charset="0"/>
              <a:cs typeface="Calibri" pitchFamily="34" charset="0"/>
              <a:sym typeface="Calibri" pitchFamily="34" charset="0"/>
            </a:endParaRPr>
          </a:p>
        </p:txBody>
      </p:sp>
      <p:sp>
        <p:nvSpPr>
          <p:cNvPr id="24594" name="Google Shape;157;p4"/>
          <p:cNvSpPr>
            <a:spLocks noChangeArrowheads="1"/>
          </p:cNvSpPr>
          <p:nvPr/>
        </p:nvSpPr>
        <p:spPr bwMode="auto">
          <a:xfrm>
            <a:off x="2600325" y="1182688"/>
            <a:ext cx="23860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dirty="0">
                <a:solidFill>
                  <a:schemeClr val="tx1"/>
                </a:solidFill>
                <a:latin typeface="Calibri" pitchFamily="34" charset="0"/>
                <a:cs typeface="Calibri" pitchFamily="34" charset="0"/>
                <a:sym typeface="Calibri" pitchFamily="34" charset="0"/>
              </a:rPr>
              <a:t>Види послуг, сервісів</a:t>
            </a:r>
            <a:endParaRPr lang="en-US" sz="1600" b="1" dirty="0">
              <a:solidFill>
                <a:schemeClr val="tx1"/>
              </a:solidFill>
              <a:latin typeface="Calibri" pitchFamily="34" charset="0"/>
              <a:cs typeface="Calibri" pitchFamily="34" charset="0"/>
              <a:sym typeface="Calibri" pitchFamily="34" charset="0"/>
            </a:endParaRPr>
          </a:p>
        </p:txBody>
      </p:sp>
      <p:sp>
        <p:nvSpPr>
          <p:cNvPr id="24595" name="Google Shape;158;p4"/>
          <p:cNvSpPr>
            <a:spLocks noChangeArrowheads="1"/>
          </p:cNvSpPr>
          <p:nvPr/>
        </p:nvSpPr>
        <p:spPr bwMode="auto">
          <a:xfrm>
            <a:off x="6261100" y="1204913"/>
            <a:ext cx="18653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a:solidFill>
                <a:schemeClr val="tx1"/>
              </a:solidFill>
              <a:latin typeface="Calibri" pitchFamily="34" charset="0"/>
              <a:cs typeface="Calibri" pitchFamily="34" charset="0"/>
              <a:sym typeface="Calibri" pitchFamily="34" charset="0"/>
            </a:endParaRPr>
          </a:p>
        </p:txBody>
      </p:sp>
      <p:sp>
        <p:nvSpPr>
          <p:cNvPr id="24596" name="Google Shape;159;p4"/>
          <p:cNvSpPr>
            <a:spLocks noChangeArrowheads="1"/>
          </p:cNvSpPr>
          <p:nvPr/>
        </p:nvSpPr>
        <p:spPr bwMode="auto">
          <a:xfrm>
            <a:off x="8621713" y="1219200"/>
            <a:ext cx="1320800"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Телефони</a:t>
            </a:r>
            <a:endParaRPr lang="en-US" sz="1600">
              <a:solidFill>
                <a:schemeClr val="tx1"/>
              </a:solidFill>
              <a:latin typeface="Calibri" pitchFamily="34" charset="0"/>
              <a:cs typeface="Calibri" pitchFamily="34" charset="0"/>
              <a:sym typeface="Calibri" pitchFamily="34" charset="0"/>
            </a:endParaRPr>
          </a:p>
        </p:txBody>
      </p:sp>
      <p:sp>
        <p:nvSpPr>
          <p:cNvPr id="24597" name="Google Shape;169;p4"/>
          <p:cNvSpPr>
            <a:spLocks noChangeArrowheads="1"/>
          </p:cNvSpPr>
          <p:nvPr/>
        </p:nvSpPr>
        <p:spPr bwMode="auto">
          <a:xfrm>
            <a:off x="1428750" y="4945063"/>
            <a:ext cx="52197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4598" name="Google Shape;176;p4"/>
          <p:cNvSpPr txBox="1">
            <a:spLocks noChangeArrowheads="1"/>
          </p:cNvSpPr>
          <p:nvPr/>
        </p:nvSpPr>
        <p:spPr bwMode="auto">
          <a:xfrm>
            <a:off x="8550275" y="3335338"/>
            <a:ext cx="1731963"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4599" name="Google Shape;178;p4"/>
          <p:cNvSpPr txBox="1">
            <a:spLocks noChangeArrowheads="1"/>
          </p:cNvSpPr>
          <p:nvPr/>
        </p:nvSpPr>
        <p:spPr bwMode="auto">
          <a:xfrm>
            <a:off x="8550275" y="4822825"/>
            <a:ext cx="1731963" cy="579438"/>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4600" name="Google Shape;184;p4"/>
          <p:cNvSpPr>
            <a:spLocks noChangeArrowheads="1"/>
          </p:cNvSpPr>
          <p:nvPr/>
        </p:nvSpPr>
        <p:spPr bwMode="auto">
          <a:xfrm>
            <a:off x="2316163" y="5772150"/>
            <a:ext cx="3548062" cy="30480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b="1">
              <a:solidFill>
                <a:schemeClr val="tx1"/>
              </a:solidFill>
              <a:latin typeface="Calibri" pitchFamily="34" charset="0"/>
              <a:cs typeface="Calibri" pitchFamily="34" charset="0"/>
              <a:sym typeface="Calibri" pitchFamily="34" charset="0"/>
            </a:endParaRPr>
          </a:p>
        </p:txBody>
      </p:sp>
      <p:pic>
        <p:nvPicPr>
          <p:cNvPr id="24601" name="Google Shape;130;p4"/>
          <p:cNvPicPr preferRelativeResize="0">
            <a:picLocks noChangeAspect="1" noChangeArrowheads="1"/>
          </p:cNvPicPr>
          <p:nvPr/>
        </p:nvPicPr>
        <p:blipFill>
          <a:blip r:embed="rId7"/>
          <a:srcRect/>
          <a:stretch>
            <a:fillRect/>
          </a:stretch>
        </p:blipFill>
        <p:spPr bwMode="auto">
          <a:xfrm>
            <a:off x="8382000" y="1835150"/>
            <a:ext cx="2057400" cy="1206500"/>
          </a:xfrm>
          <a:prstGeom prst="rect">
            <a:avLst/>
          </a:prstGeom>
          <a:noFill/>
          <a:ln w="9525">
            <a:noFill/>
            <a:miter lim="800000"/>
            <a:headEnd/>
            <a:tailEnd/>
          </a:ln>
        </p:spPr>
      </p:pic>
      <p:pic>
        <p:nvPicPr>
          <p:cNvPr id="24602" name="Google Shape;130;p4"/>
          <p:cNvPicPr preferRelativeResize="0">
            <a:picLocks noChangeAspect="1" noChangeArrowheads="1"/>
          </p:cNvPicPr>
          <p:nvPr/>
        </p:nvPicPr>
        <p:blipFill>
          <a:blip r:embed="rId7"/>
          <a:srcRect/>
          <a:stretch>
            <a:fillRect/>
          </a:stretch>
        </p:blipFill>
        <p:spPr bwMode="auto">
          <a:xfrm>
            <a:off x="8382000" y="3305175"/>
            <a:ext cx="2057400" cy="1206500"/>
          </a:xfrm>
          <a:prstGeom prst="rect">
            <a:avLst/>
          </a:prstGeom>
          <a:noFill/>
          <a:ln w="9525">
            <a:noFill/>
            <a:miter lim="800000"/>
            <a:headEnd/>
            <a:tailEnd/>
          </a:ln>
        </p:spPr>
      </p:pic>
      <p:pic>
        <p:nvPicPr>
          <p:cNvPr id="24603" name="Google Shape;130;p4"/>
          <p:cNvPicPr preferRelativeResize="0">
            <a:picLocks noChangeAspect="1" noChangeArrowheads="1"/>
          </p:cNvPicPr>
          <p:nvPr/>
        </p:nvPicPr>
        <p:blipFill>
          <a:blip r:embed="rId7"/>
          <a:srcRect/>
          <a:stretch>
            <a:fillRect/>
          </a:stretch>
        </p:blipFill>
        <p:spPr bwMode="auto">
          <a:xfrm>
            <a:off x="8382000" y="4830763"/>
            <a:ext cx="2057400" cy="1281112"/>
          </a:xfrm>
          <a:prstGeom prst="rect">
            <a:avLst/>
          </a:prstGeom>
          <a:noFill/>
          <a:ln w="9525">
            <a:noFill/>
            <a:miter lim="800000"/>
            <a:headEnd/>
            <a:tailEnd/>
          </a:ln>
        </p:spPr>
      </p:pic>
      <p:pic>
        <p:nvPicPr>
          <p:cNvPr id="24604" name="Google Shape;130;p4"/>
          <p:cNvPicPr preferRelativeResize="0">
            <a:picLocks noChangeAspect="1" noChangeArrowheads="1"/>
          </p:cNvPicPr>
          <p:nvPr/>
        </p:nvPicPr>
        <p:blipFill>
          <a:blip r:embed="rId7"/>
          <a:srcRect/>
          <a:stretch>
            <a:fillRect/>
          </a:stretch>
        </p:blipFill>
        <p:spPr bwMode="auto">
          <a:xfrm>
            <a:off x="8382000" y="1835150"/>
            <a:ext cx="2057400" cy="1206500"/>
          </a:xfrm>
          <a:prstGeom prst="rect">
            <a:avLst/>
          </a:prstGeom>
          <a:noFill/>
          <a:ln w="9525">
            <a:noFill/>
            <a:miter lim="800000"/>
            <a:headEnd/>
            <a:tailEnd/>
          </a:ln>
        </p:spPr>
      </p:pic>
      <p:pic>
        <p:nvPicPr>
          <p:cNvPr id="24605" name="Google Shape;130;p4"/>
          <p:cNvPicPr preferRelativeResize="0">
            <a:picLocks noChangeAspect="1" noChangeArrowheads="1"/>
          </p:cNvPicPr>
          <p:nvPr/>
        </p:nvPicPr>
        <p:blipFill>
          <a:blip r:embed="rId7"/>
          <a:srcRect/>
          <a:stretch>
            <a:fillRect/>
          </a:stretch>
        </p:blipFill>
        <p:spPr bwMode="auto">
          <a:xfrm>
            <a:off x="6207125" y="3303588"/>
            <a:ext cx="2057400" cy="1206500"/>
          </a:xfrm>
          <a:prstGeom prst="rect">
            <a:avLst/>
          </a:prstGeom>
          <a:noFill/>
          <a:ln w="9525">
            <a:noFill/>
            <a:miter lim="800000"/>
            <a:headEnd/>
            <a:tailEnd/>
          </a:ln>
        </p:spPr>
      </p:pic>
      <p:pic>
        <p:nvPicPr>
          <p:cNvPr id="24606" name="Google Shape;130;p4"/>
          <p:cNvPicPr preferRelativeResize="0">
            <a:picLocks noChangeAspect="1" noChangeArrowheads="1"/>
          </p:cNvPicPr>
          <p:nvPr/>
        </p:nvPicPr>
        <p:blipFill>
          <a:blip r:embed="rId7"/>
          <a:srcRect/>
          <a:stretch>
            <a:fillRect/>
          </a:stretch>
        </p:blipFill>
        <p:spPr bwMode="auto">
          <a:xfrm>
            <a:off x="6269038" y="4832350"/>
            <a:ext cx="2052637" cy="1270000"/>
          </a:xfrm>
          <a:prstGeom prst="rect">
            <a:avLst/>
          </a:prstGeom>
          <a:noFill/>
          <a:ln w="9525">
            <a:noFill/>
            <a:miter lim="800000"/>
            <a:headEnd/>
            <a:tailEnd/>
          </a:ln>
        </p:spPr>
      </p:pic>
      <p:pic>
        <p:nvPicPr>
          <p:cNvPr id="24607" name="Google Shape;127;p4"/>
          <p:cNvPicPr preferRelativeResize="0">
            <a:picLocks noChangeAspect="1" noChangeArrowheads="1"/>
          </p:cNvPicPr>
          <p:nvPr/>
        </p:nvPicPr>
        <p:blipFill>
          <a:blip r:embed="rId5"/>
          <a:srcRect/>
          <a:stretch>
            <a:fillRect/>
          </a:stretch>
        </p:blipFill>
        <p:spPr bwMode="auto">
          <a:xfrm>
            <a:off x="0" y="3317875"/>
            <a:ext cx="1974850" cy="1270000"/>
          </a:xfrm>
          <a:prstGeom prst="rect">
            <a:avLst/>
          </a:prstGeom>
          <a:noFill/>
          <a:ln w="9525">
            <a:noFill/>
            <a:miter lim="800000"/>
            <a:headEnd/>
            <a:tailEnd/>
          </a:ln>
        </p:spPr>
      </p:pic>
      <p:pic>
        <p:nvPicPr>
          <p:cNvPr id="24608" name="Google Shape;127;p4"/>
          <p:cNvPicPr preferRelativeResize="0">
            <a:picLocks noChangeAspect="1" noChangeArrowheads="1"/>
          </p:cNvPicPr>
          <p:nvPr/>
        </p:nvPicPr>
        <p:blipFill>
          <a:blip r:embed="rId5"/>
          <a:srcRect/>
          <a:stretch>
            <a:fillRect/>
          </a:stretch>
        </p:blipFill>
        <p:spPr bwMode="auto">
          <a:xfrm>
            <a:off x="0" y="4841875"/>
            <a:ext cx="2000250" cy="1270000"/>
          </a:xfrm>
          <a:prstGeom prst="rect">
            <a:avLst/>
          </a:prstGeom>
          <a:noFill/>
          <a:ln w="9525">
            <a:noFill/>
            <a:miter lim="800000"/>
            <a:headEnd/>
            <a:tailEnd/>
          </a:ln>
        </p:spPr>
      </p:pic>
      <p:pic>
        <p:nvPicPr>
          <p:cNvPr id="24609" name="Google Shape;128;p4"/>
          <p:cNvPicPr preferRelativeResize="0">
            <a:picLocks noChangeAspect="1" noChangeArrowheads="1"/>
          </p:cNvPicPr>
          <p:nvPr/>
        </p:nvPicPr>
        <p:blipFill>
          <a:blip r:embed="rId6"/>
          <a:srcRect/>
          <a:stretch>
            <a:fillRect/>
          </a:stretch>
        </p:blipFill>
        <p:spPr bwMode="auto">
          <a:xfrm>
            <a:off x="2143125" y="3192463"/>
            <a:ext cx="3984625" cy="1231900"/>
          </a:xfrm>
          <a:prstGeom prst="rect">
            <a:avLst/>
          </a:prstGeom>
          <a:noFill/>
          <a:ln w="9525">
            <a:noFill/>
            <a:miter lim="800000"/>
            <a:headEnd/>
            <a:tailEnd/>
          </a:ln>
        </p:spPr>
      </p:pic>
      <p:pic>
        <p:nvPicPr>
          <p:cNvPr id="24610" name="Google Shape;128;p4"/>
          <p:cNvPicPr preferRelativeResize="0">
            <a:picLocks noChangeAspect="1" noChangeArrowheads="1"/>
          </p:cNvPicPr>
          <p:nvPr/>
        </p:nvPicPr>
        <p:blipFill>
          <a:blip r:embed="rId6"/>
          <a:srcRect/>
          <a:stretch>
            <a:fillRect/>
          </a:stretch>
        </p:blipFill>
        <p:spPr bwMode="auto">
          <a:xfrm>
            <a:off x="2181225" y="4818063"/>
            <a:ext cx="3984625" cy="1319212"/>
          </a:xfrm>
          <a:prstGeom prst="rect">
            <a:avLst/>
          </a:prstGeom>
          <a:noFill/>
          <a:ln w="9525">
            <a:noFill/>
            <a:miter lim="800000"/>
            <a:headEnd/>
            <a:tailEnd/>
          </a:ln>
        </p:spPr>
      </p:pic>
      <p:sp>
        <p:nvSpPr>
          <p:cNvPr id="24615" name="Rectangle 40"/>
          <p:cNvSpPr>
            <a:spLocks noChangeArrowheads="1"/>
          </p:cNvSpPr>
          <p:nvPr/>
        </p:nvSpPr>
        <p:spPr bwMode="auto">
          <a:xfrm>
            <a:off x="2320925" y="5014913"/>
            <a:ext cx="3717925" cy="290512"/>
          </a:xfrm>
          <a:prstGeom prst="rect">
            <a:avLst/>
          </a:prstGeom>
          <a:noFill/>
          <a:ln w="9525">
            <a:noFill/>
            <a:miter lim="800000"/>
            <a:headEnd/>
            <a:tailEnd/>
          </a:ln>
        </p:spPr>
        <p:txBody>
          <a:bodyPr>
            <a:spAutoFit/>
          </a:bodyPr>
          <a:lstStyle/>
          <a:p>
            <a:pPr>
              <a:buClr>
                <a:srgbClr val="000000"/>
              </a:buClr>
              <a:buFont typeface="Arial" charset="0"/>
              <a:buNone/>
            </a:pPr>
            <a:endParaRPr lang="ru-RU" sz="1300">
              <a:solidFill>
                <a:schemeClr val="tx1"/>
              </a:solidFill>
              <a:sym typeface="Calibri" pitchFamily="34" charset="0"/>
            </a:endParaRPr>
          </a:p>
        </p:txBody>
      </p:sp>
      <p:sp>
        <p:nvSpPr>
          <p:cNvPr id="24616" name="Rectangle 41"/>
          <p:cNvSpPr>
            <a:spLocks noChangeArrowheads="1"/>
          </p:cNvSpPr>
          <p:nvPr/>
        </p:nvSpPr>
        <p:spPr bwMode="auto">
          <a:xfrm>
            <a:off x="1952625" y="1780829"/>
            <a:ext cx="4310063" cy="1384995"/>
          </a:xfrm>
          <a:prstGeom prst="rect">
            <a:avLst/>
          </a:prstGeom>
          <a:noFill/>
          <a:ln w="9525">
            <a:noFill/>
            <a:miter lim="800000"/>
            <a:headEnd/>
            <a:tailEnd/>
          </a:ln>
        </p:spPr>
        <p:txBody>
          <a:bodyPr wrap="square" anchor="ctr">
            <a:spAutoFit/>
          </a:bodyPr>
          <a:lstStyle/>
          <a:p>
            <a:pPr algn="ctr"/>
            <a:r>
              <a:rPr lang="uk-UA" sz="1200" dirty="0">
                <a:latin typeface="Times New Roman" panose="02020603050405020304" pitchFamily="18" charset="0"/>
                <a:cs typeface="Times New Roman" panose="02020603050405020304" pitchFamily="18" charset="0"/>
              </a:rPr>
              <a:t>Житлова комісія (прийом громадян, консультування</a:t>
            </a:r>
            <a:r>
              <a:rPr lang="ru-RU" sz="1200" dirty="0">
                <a:latin typeface="Times New Roman" panose="02020603050405020304" pitchFamily="18" charset="0"/>
                <a:cs typeface="Times New Roman" panose="02020603050405020304" pitchFamily="18" charset="0"/>
              </a:rPr>
              <a:t>,</a:t>
            </a:r>
          </a:p>
          <a:p>
            <a:pPr algn="ctr"/>
            <a:r>
              <a:rPr lang="uk-UA" sz="1200" dirty="0">
                <a:latin typeface="Times New Roman" panose="02020603050405020304" pitchFamily="18" charset="0"/>
                <a:cs typeface="Times New Roman" panose="02020603050405020304" pitchFamily="18" charset="0"/>
              </a:rPr>
              <a:t> надання інформації, прийом документів, підготовка протоколу та засідання житлової комісії, підготовка проектів рішень виконкому. Ведення квартирного обліку – оформлення особових справ, реєстрація в книзі обліку громадян, які потребують поліпшення житлових умов, щорічна перереєстрація</a:t>
            </a:r>
          </a:p>
        </p:txBody>
      </p:sp>
      <p:sp>
        <p:nvSpPr>
          <p:cNvPr id="8" name="TextBox 7">
            <a:extLst>
              <a:ext uri="{FF2B5EF4-FFF2-40B4-BE49-F238E27FC236}">
                <a16:creationId xmlns:a16="http://schemas.microsoft.com/office/drawing/2014/main" xmlns="" id="{90189A6D-CF27-C622-2B48-B9EF827FCC64}"/>
              </a:ext>
            </a:extLst>
          </p:cNvPr>
          <p:cNvSpPr txBox="1"/>
          <p:nvPr/>
        </p:nvSpPr>
        <p:spPr>
          <a:xfrm>
            <a:off x="2316162" y="3249256"/>
            <a:ext cx="3795713" cy="1169551"/>
          </a:xfrm>
          <a:prstGeom prst="rect">
            <a:avLst/>
          </a:prstGeom>
          <a:noFill/>
        </p:spPr>
        <p:txBody>
          <a:bodyPr wrap="square">
            <a:spAutoFit/>
          </a:bodyPr>
          <a:lstStyle/>
          <a:p>
            <a:pPr algn="ctr"/>
            <a:r>
              <a:rPr lang="ru-RU" dirty="0" err="1">
                <a:latin typeface="Times New Roman" panose="02020603050405020304" pitchFamily="18" charset="0"/>
                <a:cs typeface="Times New Roman" panose="02020603050405020304" pitchFamily="18" charset="0"/>
              </a:rPr>
              <a:t>Розгляд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заяв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щодо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призначення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грошової</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компенсації</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належні</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отримання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жилі</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приміщення</a:t>
            </a:r>
            <a:r>
              <a:rPr lang="ru-RU" dirty="0">
                <a:latin typeface="Times New Roman" panose="02020603050405020304" pitchFamily="18" charset="0"/>
                <a:cs typeface="Times New Roman" panose="02020603050405020304" pitchFamily="18" charset="0"/>
              </a:rPr>
              <a:t> особам,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захищали</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незалежність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суверенітет</a:t>
            </a:r>
            <a:r>
              <a:rPr lang="ru-RU" dirty="0">
                <a:latin typeface="Times New Roman" panose="02020603050405020304" pitchFamily="18" charset="0"/>
                <a:cs typeface="Times New Roman" panose="02020603050405020304" pitchFamily="18" charset="0"/>
              </a:rPr>
              <a:t> та</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територіальну</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цілісність</a:t>
            </a:r>
            <a:r>
              <a:rPr lang="ru-RU" dirty="0">
                <a:latin typeface="Times New Roman" panose="02020603050405020304" pitchFamily="18" charset="0"/>
                <a:cs typeface="Times New Roman" panose="02020603050405020304" pitchFamily="18" charset="0"/>
              </a:rPr>
              <a:t>.</a:t>
            </a:r>
            <a:endParaRPr lang="x-none"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DFB10E5C-5F58-6CAD-3B29-FCB503062D1D}"/>
              </a:ext>
            </a:extLst>
          </p:cNvPr>
          <p:cNvSpPr txBox="1"/>
          <p:nvPr/>
        </p:nvSpPr>
        <p:spPr>
          <a:xfrm>
            <a:off x="2247463" y="4891088"/>
            <a:ext cx="3864413" cy="954107"/>
          </a:xfrm>
          <a:prstGeom prst="rect">
            <a:avLst/>
          </a:prstGeom>
          <a:noFill/>
        </p:spPr>
        <p:txBody>
          <a:bodyPr wrap="square">
            <a:spAutoFit/>
          </a:bodyPr>
          <a:lstStyle/>
          <a:p>
            <a:pPr algn="ctr"/>
            <a:r>
              <a:rPr lang="ru-RU" dirty="0" err="1">
                <a:latin typeface="Times New Roman" panose="02020603050405020304" pitchFamily="18" charset="0"/>
                <a:cs typeface="Times New Roman" panose="02020603050405020304" pitchFamily="18" charset="0"/>
              </a:rPr>
              <a:t>Розгляд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заяв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комісією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встановлення</a:t>
            </a:r>
            <a:r>
              <a:rPr lang="ru-RU" dirty="0">
                <a:latin typeface="Times New Roman" panose="02020603050405020304" pitchFamily="18" charset="0"/>
                <a:cs typeface="Times New Roman" panose="02020603050405020304" pitchFamily="18" charset="0"/>
              </a:rPr>
              <a:t> факту </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здійснення</a:t>
            </a:r>
            <a:r>
              <a:rPr lang="ru-RU" dirty="0">
                <a:latin typeface="Times New Roman" panose="02020603050405020304" pitchFamily="18" charset="0"/>
                <a:cs typeface="Times New Roman" panose="02020603050405020304" pitchFamily="18" charset="0"/>
              </a:rPr>
              <a:t> догляду (</a:t>
            </a:r>
            <a:r>
              <a:rPr lang="ru-RU" dirty="0" err="1">
                <a:latin typeface="Times New Roman" panose="02020603050405020304" pitchFamily="18" charset="0"/>
                <a:cs typeface="Times New Roman" panose="02020603050405020304" pitchFamily="18" charset="0"/>
              </a:rPr>
              <a:t>постійного</a:t>
            </a:r>
            <a:r>
              <a:rPr lang="ru-RU" dirty="0">
                <a:latin typeface="Times New Roman" panose="02020603050405020304" pitchFamily="18" charset="0"/>
                <a:cs typeface="Times New Roman" panose="02020603050405020304" pitchFamily="18" charset="0"/>
              </a:rPr>
              <a:t> догляду) </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особами,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проживають</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території</a:t>
            </a:r>
            <a:r>
              <a:rPr lang="ru-RU"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Курісовської сільської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територіальної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громади</a:t>
            </a:r>
            <a:endParaRPr lang="x-none"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8318C556-B89E-78FF-8FF7-81865C3D4347}"/>
              </a:ext>
            </a:extLst>
          </p:cNvPr>
          <p:cNvSpPr txBox="1"/>
          <p:nvPr/>
        </p:nvSpPr>
        <p:spPr>
          <a:xfrm>
            <a:off x="8502704" y="5316098"/>
            <a:ext cx="1913157" cy="307777"/>
          </a:xfrm>
          <a:prstGeom prst="rect">
            <a:avLst/>
          </a:prstGeom>
          <a:noFill/>
        </p:spPr>
        <p:txBody>
          <a:bodyPr wrap="square">
            <a:spAutoFit/>
          </a:bodyPr>
          <a:lstStyle/>
          <a:p>
            <a:pPr algn="ctr"/>
            <a:r>
              <a:rPr lang="ru-RU" dirty="0">
                <a:latin typeface="Times New Roman" panose="02020603050405020304" pitchFamily="18" charset="0"/>
                <a:cs typeface="Times New Roman" panose="02020603050405020304" pitchFamily="18" charset="0"/>
              </a:rPr>
              <a:t>(048</a:t>
            </a:r>
            <a:r>
              <a:rPr lang="en-US" dirty="0">
                <a:latin typeface="Times New Roman" panose="02020603050405020304" pitchFamily="18" charset="0"/>
                <a:cs typeface="Times New Roman" panose="02020603050405020304" pitchFamily="18" charset="0"/>
              </a:rPr>
              <a:t>55</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9-65-80 </a:t>
            </a:r>
            <a:endParaRPr lang="ru-RU"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7B86C325-C83D-1C7F-3FA7-89E33A996CD8}"/>
              </a:ext>
            </a:extLst>
          </p:cNvPr>
          <p:cNvSpPr txBox="1"/>
          <p:nvPr/>
        </p:nvSpPr>
        <p:spPr>
          <a:xfrm>
            <a:off x="8474075" y="3768824"/>
            <a:ext cx="1913157" cy="307777"/>
          </a:xfrm>
          <a:prstGeom prst="rect">
            <a:avLst/>
          </a:prstGeom>
          <a:noFill/>
        </p:spPr>
        <p:txBody>
          <a:bodyPr wrap="square">
            <a:spAutoFit/>
          </a:bodyPr>
          <a:lstStyle/>
          <a:p>
            <a:pPr algn="ctr"/>
            <a:r>
              <a:rPr lang="ru-RU" dirty="0">
                <a:latin typeface="Times New Roman" panose="02020603050405020304" pitchFamily="18" charset="0"/>
                <a:cs typeface="Times New Roman" panose="02020603050405020304" pitchFamily="18" charset="0"/>
              </a:rPr>
              <a:t>(048</a:t>
            </a:r>
            <a:r>
              <a:rPr lang="en-US" dirty="0">
                <a:latin typeface="Times New Roman" panose="02020603050405020304" pitchFamily="18" charset="0"/>
                <a:cs typeface="Times New Roman" panose="02020603050405020304" pitchFamily="18" charset="0"/>
              </a:rPr>
              <a:t>55</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9-65-80 </a:t>
            </a:r>
            <a:endParaRPr lang="ru-RU"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F2825D3-1778-93EF-C896-3D0A42F9E057}"/>
              </a:ext>
            </a:extLst>
          </p:cNvPr>
          <p:cNvSpPr txBox="1"/>
          <p:nvPr/>
        </p:nvSpPr>
        <p:spPr>
          <a:xfrm>
            <a:off x="8502704" y="2257443"/>
            <a:ext cx="1913157" cy="307777"/>
          </a:xfrm>
          <a:prstGeom prst="rect">
            <a:avLst/>
          </a:prstGeom>
          <a:noFill/>
        </p:spPr>
        <p:txBody>
          <a:bodyPr wrap="square">
            <a:spAutoFit/>
          </a:bodyPr>
          <a:lstStyle/>
          <a:p>
            <a:pPr algn="ctr"/>
            <a:r>
              <a:rPr lang="ru-RU" dirty="0">
                <a:latin typeface="Times New Roman" panose="02020603050405020304" pitchFamily="18" charset="0"/>
                <a:cs typeface="Times New Roman" panose="02020603050405020304" pitchFamily="18" charset="0"/>
              </a:rPr>
              <a:t>(048</a:t>
            </a:r>
            <a:r>
              <a:rPr lang="en-US" dirty="0">
                <a:latin typeface="Times New Roman" panose="02020603050405020304" pitchFamily="18" charset="0"/>
                <a:cs typeface="Times New Roman" panose="02020603050405020304" pitchFamily="18" charset="0"/>
              </a:rPr>
              <a:t>55</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9-65-80 </a:t>
            </a:r>
            <a:endParaRPr lang="ru-RU"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EA4DD0F8-CA45-53F8-22B1-D525199AB664}"/>
              </a:ext>
            </a:extLst>
          </p:cNvPr>
          <p:cNvSpPr txBox="1"/>
          <p:nvPr/>
        </p:nvSpPr>
        <p:spPr>
          <a:xfrm>
            <a:off x="165100" y="2002622"/>
            <a:ext cx="1706563" cy="954107"/>
          </a:xfrm>
          <a:prstGeom prst="rect">
            <a:avLst/>
          </a:prstGeom>
          <a:noFill/>
        </p:spPr>
        <p:txBody>
          <a:bodyPr wrap="square">
            <a:spAutoFit/>
          </a:bodyPr>
          <a:lstStyle/>
          <a:p>
            <a:pPr algn="ctr">
              <a:buClr>
                <a:srgbClr val="000000"/>
              </a:buClr>
              <a:buFont typeface="Arial" charset="0"/>
              <a:buNone/>
            </a:pPr>
            <a:r>
              <a:rPr lang="uk-UA" dirty="0">
                <a:solidFill>
                  <a:schemeClr val="tx1"/>
                </a:solidFill>
                <a:latin typeface="Times New Roman" panose="02020603050405020304" pitchFamily="18" charset="0"/>
                <a:cs typeface="Times New Roman" panose="02020603050405020304" pitchFamily="18" charset="0"/>
                <a:sym typeface="Calibri" pitchFamily="34" charset="0"/>
              </a:rPr>
              <a:t>Відділ соціального захисту населення </a:t>
            </a:r>
            <a:r>
              <a:rPr lang="uk-UA" dirty="0" err="1">
                <a:solidFill>
                  <a:schemeClr val="tx1"/>
                </a:solidFill>
                <a:latin typeface="Times New Roman" panose="02020603050405020304" pitchFamily="18" charset="0"/>
                <a:cs typeface="Times New Roman" panose="02020603050405020304" pitchFamily="18" charset="0"/>
                <a:sym typeface="Calibri" pitchFamily="34" charset="0"/>
              </a:rPr>
              <a:t>Курісовської</a:t>
            </a:r>
            <a:r>
              <a:rPr lang="uk-UA" dirty="0">
                <a:solidFill>
                  <a:schemeClr val="tx1"/>
                </a:solidFill>
                <a:latin typeface="Times New Roman" panose="02020603050405020304" pitchFamily="18" charset="0"/>
                <a:cs typeface="Times New Roman" panose="02020603050405020304" pitchFamily="18" charset="0"/>
                <a:sym typeface="Calibri" pitchFamily="34" charset="0"/>
              </a:rPr>
              <a:t> сільської ради</a:t>
            </a:r>
            <a:endParaRPr lang="en-US" dirty="0">
              <a:solidFill>
                <a:schemeClr val="tx1"/>
              </a:solidFill>
              <a:latin typeface="Times New Roman" panose="02020603050405020304" pitchFamily="18" charset="0"/>
              <a:cs typeface="Times New Roman" panose="02020603050405020304" pitchFamily="18" charset="0"/>
              <a:sym typeface="Calibri" pitchFamily="34" charset="0"/>
            </a:endParaRPr>
          </a:p>
        </p:txBody>
      </p:sp>
      <p:sp>
        <p:nvSpPr>
          <p:cNvPr id="19" name="TextBox 18">
            <a:extLst>
              <a:ext uri="{FF2B5EF4-FFF2-40B4-BE49-F238E27FC236}">
                <a16:creationId xmlns:a16="http://schemas.microsoft.com/office/drawing/2014/main" xmlns="" id="{518B6EF2-D9B0-12F1-B779-00296C2F9635}"/>
              </a:ext>
            </a:extLst>
          </p:cNvPr>
          <p:cNvSpPr txBox="1"/>
          <p:nvPr/>
        </p:nvSpPr>
        <p:spPr>
          <a:xfrm>
            <a:off x="209139" y="3445658"/>
            <a:ext cx="1662524" cy="954107"/>
          </a:xfrm>
          <a:prstGeom prst="rect">
            <a:avLst/>
          </a:prstGeom>
          <a:noFill/>
        </p:spPr>
        <p:txBody>
          <a:bodyPr wrap="square">
            <a:spAutoFit/>
          </a:bodyPr>
          <a:lstStyle/>
          <a:p>
            <a:pPr algn="ctr">
              <a:buClr>
                <a:srgbClr val="000000"/>
              </a:buClr>
              <a:buFont typeface="Arial" charset="0"/>
              <a:buNone/>
            </a:pPr>
            <a:r>
              <a:rPr lang="uk-UA" dirty="0">
                <a:solidFill>
                  <a:schemeClr val="tx1"/>
                </a:solidFill>
                <a:latin typeface="Times New Roman" panose="02020603050405020304" pitchFamily="18" charset="0"/>
                <a:cs typeface="Times New Roman" panose="02020603050405020304" pitchFamily="18" charset="0"/>
                <a:sym typeface="Calibri" pitchFamily="34" charset="0"/>
              </a:rPr>
              <a:t>Відділ соціального захисту населення </a:t>
            </a:r>
            <a:r>
              <a:rPr lang="uk-UA" dirty="0" err="1">
                <a:solidFill>
                  <a:schemeClr val="tx1"/>
                </a:solidFill>
                <a:latin typeface="Times New Roman" panose="02020603050405020304" pitchFamily="18" charset="0"/>
                <a:cs typeface="Times New Roman" panose="02020603050405020304" pitchFamily="18" charset="0"/>
                <a:sym typeface="Calibri" pitchFamily="34" charset="0"/>
              </a:rPr>
              <a:t>Курісовської</a:t>
            </a:r>
            <a:r>
              <a:rPr lang="uk-UA" dirty="0">
                <a:solidFill>
                  <a:schemeClr val="tx1"/>
                </a:solidFill>
                <a:latin typeface="Times New Roman" panose="02020603050405020304" pitchFamily="18" charset="0"/>
                <a:cs typeface="Times New Roman" panose="02020603050405020304" pitchFamily="18" charset="0"/>
                <a:sym typeface="Calibri" pitchFamily="34" charset="0"/>
              </a:rPr>
              <a:t> сільської ради</a:t>
            </a:r>
            <a:endParaRPr lang="en-US" dirty="0">
              <a:solidFill>
                <a:schemeClr val="tx1"/>
              </a:solidFill>
              <a:latin typeface="Times New Roman" panose="02020603050405020304" pitchFamily="18" charset="0"/>
              <a:cs typeface="Times New Roman" panose="02020603050405020304" pitchFamily="18" charset="0"/>
              <a:sym typeface="Calibri" pitchFamily="34" charset="0"/>
            </a:endParaRPr>
          </a:p>
        </p:txBody>
      </p:sp>
      <p:sp>
        <p:nvSpPr>
          <p:cNvPr id="21" name="TextBox 20">
            <a:extLst>
              <a:ext uri="{FF2B5EF4-FFF2-40B4-BE49-F238E27FC236}">
                <a16:creationId xmlns:a16="http://schemas.microsoft.com/office/drawing/2014/main" xmlns="" id="{6EB90E3E-54D8-406C-D939-8749DE07ED96}"/>
              </a:ext>
            </a:extLst>
          </p:cNvPr>
          <p:cNvSpPr txBox="1"/>
          <p:nvPr/>
        </p:nvSpPr>
        <p:spPr>
          <a:xfrm>
            <a:off x="77788" y="5022831"/>
            <a:ext cx="1695833" cy="954107"/>
          </a:xfrm>
          <a:prstGeom prst="rect">
            <a:avLst/>
          </a:prstGeom>
          <a:noFill/>
        </p:spPr>
        <p:txBody>
          <a:bodyPr wrap="square">
            <a:spAutoFit/>
          </a:bodyPr>
          <a:lstStyle/>
          <a:p>
            <a:pPr algn="ctr">
              <a:buClr>
                <a:srgbClr val="000000"/>
              </a:buClr>
              <a:buFont typeface="Arial" charset="0"/>
              <a:buNone/>
            </a:pPr>
            <a:r>
              <a:rPr lang="uk-UA" dirty="0">
                <a:solidFill>
                  <a:schemeClr val="tx1"/>
                </a:solidFill>
                <a:latin typeface="Times New Roman" panose="02020603050405020304" pitchFamily="18" charset="0"/>
                <a:cs typeface="Times New Roman" panose="02020603050405020304" pitchFamily="18" charset="0"/>
                <a:sym typeface="Calibri" pitchFamily="34" charset="0"/>
              </a:rPr>
              <a:t>Відділ соціального захисту населення </a:t>
            </a:r>
            <a:r>
              <a:rPr lang="uk-UA" dirty="0" err="1">
                <a:solidFill>
                  <a:schemeClr val="tx1"/>
                </a:solidFill>
                <a:latin typeface="Times New Roman" panose="02020603050405020304" pitchFamily="18" charset="0"/>
                <a:cs typeface="Times New Roman" panose="02020603050405020304" pitchFamily="18" charset="0"/>
                <a:sym typeface="Calibri" pitchFamily="34" charset="0"/>
              </a:rPr>
              <a:t>Курісовської</a:t>
            </a:r>
            <a:r>
              <a:rPr lang="uk-UA" dirty="0">
                <a:solidFill>
                  <a:schemeClr val="tx1"/>
                </a:solidFill>
                <a:latin typeface="Times New Roman" panose="02020603050405020304" pitchFamily="18" charset="0"/>
                <a:cs typeface="Times New Roman" panose="02020603050405020304" pitchFamily="18" charset="0"/>
                <a:sym typeface="Calibri" pitchFamily="34" charset="0"/>
              </a:rPr>
              <a:t> сільської ради</a:t>
            </a:r>
            <a:endParaRPr lang="en-US" dirty="0">
              <a:solidFill>
                <a:schemeClr val="tx1"/>
              </a:solidFill>
              <a:latin typeface="Times New Roman" panose="02020603050405020304" pitchFamily="18" charset="0"/>
              <a:cs typeface="Times New Roman" panose="02020603050405020304" pitchFamily="18" charset="0"/>
              <a:sym typeface="Calibri" pitchFamily="34" charset="0"/>
            </a:endParaRPr>
          </a:p>
        </p:txBody>
      </p:sp>
      <p:sp>
        <p:nvSpPr>
          <p:cNvPr id="23" name="TextBox 22">
            <a:extLst>
              <a:ext uri="{FF2B5EF4-FFF2-40B4-BE49-F238E27FC236}">
                <a16:creationId xmlns:a16="http://schemas.microsoft.com/office/drawing/2014/main" xmlns="" id="{5E96B7B3-2189-0569-6A38-B2C04085D0EF}"/>
              </a:ext>
            </a:extLst>
          </p:cNvPr>
          <p:cNvSpPr txBox="1"/>
          <p:nvPr/>
        </p:nvSpPr>
        <p:spPr>
          <a:xfrm>
            <a:off x="6153097" y="1841562"/>
            <a:ext cx="2135187" cy="1200329"/>
          </a:xfrm>
          <a:prstGeom prst="rect">
            <a:avLst/>
          </a:prstGeom>
          <a:noFill/>
        </p:spPr>
        <p:txBody>
          <a:bodyPr wrap="square">
            <a:spAutoFit/>
          </a:bodyPr>
          <a:lstStyle/>
          <a:p>
            <a:pPr algn="ctr"/>
            <a:r>
              <a:rPr lang="uk-UA" sz="1200" dirty="0">
                <a:latin typeface="Times New Roman" panose="02020603050405020304" pitchFamily="18" charset="0"/>
                <a:cs typeface="Times New Roman" panose="02020603050405020304" pitchFamily="18" charset="0"/>
              </a:rPr>
              <a:t>Україна, 67512, </a:t>
            </a:r>
          </a:p>
          <a:p>
            <a:pPr algn="ctr"/>
            <a:r>
              <a:rPr lang="uk-UA" sz="1200" dirty="0">
                <a:latin typeface="Times New Roman" panose="02020603050405020304" pitchFamily="18" charset="0"/>
                <a:cs typeface="Times New Roman" panose="02020603050405020304" pitchFamily="18" charset="0"/>
              </a:rPr>
              <a:t>Одеська   область,</a:t>
            </a:r>
          </a:p>
          <a:p>
            <a:pPr algn="ctr"/>
            <a:r>
              <a:rPr lang="uk-UA" sz="1200" dirty="0">
                <a:latin typeface="Times New Roman" panose="02020603050405020304" pitchFamily="18" charset="0"/>
                <a:cs typeface="Times New Roman" panose="02020603050405020304" pitchFamily="18" charset="0"/>
              </a:rPr>
              <a:t>Березівський  район,</a:t>
            </a:r>
            <a:endParaRPr lang="ru-RU" sz="1200" dirty="0">
              <a:latin typeface="Times New Roman" panose="02020603050405020304" pitchFamily="18" charset="0"/>
              <a:cs typeface="Times New Roman" panose="02020603050405020304" pitchFamily="18" charset="0"/>
            </a:endParaRPr>
          </a:p>
          <a:p>
            <a:pPr algn="ctr"/>
            <a:r>
              <a:rPr lang="uk-UA" sz="1200" dirty="0">
                <a:latin typeface="Times New Roman" panose="02020603050405020304" pitchFamily="18" charset="0"/>
                <a:cs typeface="Times New Roman" panose="02020603050405020304" pitchFamily="18" charset="0"/>
              </a:rPr>
              <a:t>село  </a:t>
            </a:r>
            <a:r>
              <a:rPr lang="uk-UA" sz="1200" dirty="0" err="1">
                <a:latin typeface="Times New Roman" panose="02020603050405020304" pitchFamily="18" charset="0"/>
                <a:cs typeface="Times New Roman" panose="02020603050405020304" pitchFamily="18" charset="0"/>
              </a:rPr>
              <a:t>Курісове</a:t>
            </a:r>
            <a:r>
              <a:rPr lang="uk-UA" sz="1200" dirty="0">
                <a:latin typeface="Times New Roman" panose="02020603050405020304" pitchFamily="18" charset="0"/>
                <a:cs typeface="Times New Roman" panose="02020603050405020304" pitchFamily="18" charset="0"/>
              </a:rPr>
              <a:t>, вул.  Партизанської слави, буд. 28</a:t>
            </a:r>
            <a:endParaRPr lang="en-US"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vszn.kurisove@ukr.net</a:t>
            </a:r>
            <a:endParaRPr lang="x-none" sz="1200" dirty="0"/>
          </a:p>
        </p:txBody>
      </p:sp>
      <p:sp>
        <p:nvSpPr>
          <p:cNvPr id="25" name="TextBox 24">
            <a:extLst>
              <a:ext uri="{FF2B5EF4-FFF2-40B4-BE49-F238E27FC236}">
                <a16:creationId xmlns:a16="http://schemas.microsoft.com/office/drawing/2014/main" xmlns="" id="{43A59AF7-1FD2-AE1E-36C3-412FC7BF104F}"/>
              </a:ext>
            </a:extLst>
          </p:cNvPr>
          <p:cNvSpPr txBox="1"/>
          <p:nvPr/>
        </p:nvSpPr>
        <p:spPr>
          <a:xfrm>
            <a:off x="6220317" y="4835690"/>
            <a:ext cx="2107709" cy="1231106"/>
          </a:xfrm>
          <a:prstGeom prst="rect">
            <a:avLst/>
          </a:prstGeom>
          <a:noFill/>
        </p:spPr>
        <p:txBody>
          <a:bodyPr wrap="square">
            <a:spAutoFit/>
          </a:bodyPr>
          <a:lstStyle/>
          <a:p>
            <a:pPr algn="ctr"/>
            <a:r>
              <a:rPr lang="uk-UA" sz="1200" dirty="0">
                <a:latin typeface="Times New Roman" panose="02020603050405020304" pitchFamily="18" charset="0"/>
                <a:cs typeface="Times New Roman" panose="02020603050405020304" pitchFamily="18" charset="0"/>
              </a:rPr>
              <a:t>Україна, 67512, </a:t>
            </a:r>
          </a:p>
          <a:p>
            <a:pPr algn="ctr"/>
            <a:r>
              <a:rPr lang="uk-UA" sz="1200" dirty="0">
                <a:latin typeface="Times New Roman" panose="02020603050405020304" pitchFamily="18" charset="0"/>
                <a:cs typeface="Times New Roman" panose="02020603050405020304" pitchFamily="18" charset="0"/>
              </a:rPr>
              <a:t>Одеська   область,</a:t>
            </a:r>
          </a:p>
          <a:p>
            <a:pPr algn="ctr"/>
            <a:r>
              <a:rPr lang="uk-UA" sz="1200" dirty="0">
                <a:latin typeface="Times New Roman" panose="02020603050405020304" pitchFamily="18" charset="0"/>
                <a:cs typeface="Times New Roman" panose="02020603050405020304" pitchFamily="18" charset="0"/>
              </a:rPr>
              <a:t>Березівський  район,</a:t>
            </a:r>
            <a:endParaRPr lang="ru-RU" sz="1200" dirty="0">
              <a:latin typeface="Times New Roman" panose="02020603050405020304" pitchFamily="18" charset="0"/>
              <a:cs typeface="Times New Roman" panose="02020603050405020304" pitchFamily="18" charset="0"/>
            </a:endParaRPr>
          </a:p>
          <a:p>
            <a:pPr algn="ctr"/>
            <a:r>
              <a:rPr lang="uk-UA" sz="1200" dirty="0">
                <a:latin typeface="Times New Roman" panose="02020603050405020304" pitchFamily="18" charset="0"/>
                <a:cs typeface="Times New Roman" panose="02020603050405020304" pitchFamily="18" charset="0"/>
              </a:rPr>
              <a:t>село  </a:t>
            </a:r>
            <a:r>
              <a:rPr lang="uk-UA" sz="1200" dirty="0" err="1">
                <a:latin typeface="Times New Roman" panose="02020603050405020304" pitchFamily="18" charset="0"/>
                <a:cs typeface="Times New Roman" panose="02020603050405020304" pitchFamily="18" charset="0"/>
              </a:rPr>
              <a:t>Курісове</a:t>
            </a:r>
            <a:r>
              <a:rPr lang="uk-UA" sz="1200" dirty="0">
                <a:latin typeface="Times New Roman" panose="02020603050405020304" pitchFamily="18" charset="0"/>
                <a:cs typeface="Times New Roman" panose="02020603050405020304" pitchFamily="18" charset="0"/>
              </a:rPr>
              <a:t>, вул.                                    Партизанської слави, буд. 28</a:t>
            </a:r>
            <a:endParaRPr lang="en-US"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vszn.kurisove@ukr.net</a:t>
            </a:r>
            <a:endParaRPr lang="x-none" sz="1200" dirty="0"/>
          </a:p>
        </p:txBody>
      </p:sp>
      <p:sp>
        <p:nvSpPr>
          <p:cNvPr id="27" name="TextBox 26">
            <a:extLst>
              <a:ext uri="{FF2B5EF4-FFF2-40B4-BE49-F238E27FC236}">
                <a16:creationId xmlns:a16="http://schemas.microsoft.com/office/drawing/2014/main" xmlns="" id="{F03005EE-5292-7E1E-7D14-4A013165C3FD}"/>
              </a:ext>
            </a:extLst>
          </p:cNvPr>
          <p:cNvSpPr txBox="1"/>
          <p:nvPr/>
        </p:nvSpPr>
        <p:spPr>
          <a:xfrm>
            <a:off x="6194425" y="3255820"/>
            <a:ext cx="2151993" cy="1200329"/>
          </a:xfrm>
          <a:prstGeom prst="rect">
            <a:avLst/>
          </a:prstGeom>
          <a:noFill/>
        </p:spPr>
        <p:txBody>
          <a:bodyPr wrap="square">
            <a:spAutoFit/>
          </a:bodyPr>
          <a:lstStyle/>
          <a:p>
            <a:pPr algn="ctr"/>
            <a:r>
              <a:rPr lang="uk-UA" sz="1200" dirty="0">
                <a:latin typeface="Times New Roman" panose="02020603050405020304" pitchFamily="18" charset="0"/>
                <a:cs typeface="Times New Roman" panose="02020603050405020304" pitchFamily="18" charset="0"/>
              </a:rPr>
              <a:t>Україна, 67512, </a:t>
            </a:r>
          </a:p>
          <a:p>
            <a:pPr algn="ctr"/>
            <a:r>
              <a:rPr lang="uk-UA" sz="1200" dirty="0">
                <a:latin typeface="Times New Roman" panose="02020603050405020304" pitchFamily="18" charset="0"/>
                <a:cs typeface="Times New Roman" panose="02020603050405020304" pitchFamily="18" charset="0"/>
              </a:rPr>
              <a:t>Одеська   область,</a:t>
            </a:r>
          </a:p>
          <a:p>
            <a:pPr algn="ctr"/>
            <a:r>
              <a:rPr lang="uk-UA" sz="1200" dirty="0">
                <a:latin typeface="Times New Roman" panose="02020603050405020304" pitchFamily="18" charset="0"/>
                <a:cs typeface="Times New Roman" panose="02020603050405020304" pitchFamily="18" charset="0"/>
              </a:rPr>
              <a:t>Березівський  район,</a:t>
            </a:r>
            <a:endParaRPr lang="ru-RU" sz="1200" dirty="0">
              <a:latin typeface="Times New Roman" panose="02020603050405020304" pitchFamily="18" charset="0"/>
              <a:cs typeface="Times New Roman" panose="02020603050405020304" pitchFamily="18" charset="0"/>
            </a:endParaRPr>
          </a:p>
          <a:p>
            <a:pPr algn="ctr"/>
            <a:r>
              <a:rPr lang="uk-UA" sz="1200" dirty="0">
                <a:latin typeface="Times New Roman" panose="02020603050405020304" pitchFamily="18" charset="0"/>
                <a:cs typeface="Times New Roman" panose="02020603050405020304" pitchFamily="18" charset="0"/>
              </a:rPr>
              <a:t>село  </a:t>
            </a:r>
            <a:r>
              <a:rPr lang="uk-UA" sz="1200" dirty="0" err="1">
                <a:latin typeface="Times New Roman" panose="02020603050405020304" pitchFamily="18" charset="0"/>
                <a:cs typeface="Times New Roman" panose="02020603050405020304" pitchFamily="18" charset="0"/>
              </a:rPr>
              <a:t>Курісове</a:t>
            </a:r>
            <a:r>
              <a:rPr lang="uk-UA" sz="1200" dirty="0">
                <a:latin typeface="Times New Roman" panose="02020603050405020304" pitchFamily="18" charset="0"/>
                <a:cs typeface="Times New Roman" panose="02020603050405020304" pitchFamily="18" charset="0"/>
              </a:rPr>
              <a:t>, вул.  Партизанської слави, буд. 28</a:t>
            </a:r>
            <a:endParaRPr lang="en-US"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vszn.kurisove@ukr.net</a:t>
            </a:r>
            <a:endParaRPr lang="x-none"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Google Shape;119;p4"/>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26626" name="Google Shape;120;p4"/>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26627" name="Google Shape;121;p4"/>
          <p:cNvPicPr preferRelativeResize="0">
            <a:picLocks noChangeAspect="1" noChangeArrowheads="1"/>
          </p:cNvPicPr>
          <p:nvPr/>
        </p:nvPicPr>
        <p:blipFill>
          <a:blip r:embed="rId4"/>
          <a:srcRect/>
          <a:stretch>
            <a:fillRect/>
          </a:stretch>
        </p:blipFill>
        <p:spPr bwMode="auto">
          <a:xfrm>
            <a:off x="0" y="0"/>
            <a:ext cx="5219700" cy="914400"/>
          </a:xfrm>
          <a:prstGeom prst="rect">
            <a:avLst/>
          </a:prstGeom>
          <a:noFill/>
          <a:ln w="9525">
            <a:noFill/>
            <a:miter lim="800000"/>
            <a:headEnd/>
            <a:tailEnd/>
          </a:ln>
        </p:spPr>
      </p:pic>
      <p:pic>
        <p:nvPicPr>
          <p:cNvPr id="26628" name="Google Shape;122;p4"/>
          <p:cNvPicPr preferRelativeResize="0">
            <a:picLocks noChangeAspect="1" noChangeArrowheads="1"/>
          </p:cNvPicPr>
          <p:nvPr/>
        </p:nvPicPr>
        <p:blipFill>
          <a:blip r:embed="rId5"/>
          <a:srcRect/>
          <a:stretch>
            <a:fillRect/>
          </a:stretch>
        </p:blipFill>
        <p:spPr bwMode="auto">
          <a:xfrm>
            <a:off x="77788" y="1109663"/>
            <a:ext cx="1874837" cy="542925"/>
          </a:xfrm>
          <a:prstGeom prst="rect">
            <a:avLst/>
          </a:prstGeom>
          <a:noFill/>
          <a:ln w="9525">
            <a:noFill/>
            <a:miter lim="800000"/>
            <a:headEnd/>
            <a:tailEnd/>
          </a:ln>
        </p:spPr>
      </p:pic>
      <p:pic>
        <p:nvPicPr>
          <p:cNvPr id="26629" name="Google Shape;123;p4"/>
          <p:cNvPicPr preferRelativeResize="0">
            <a:picLocks noChangeAspect="1" noChangeArrowheads="1"/>
          </p:cNvPicPr>
          <p:nvPr/>
        </p:nvPicPr>
        <p:blipFill>
          <a:blip r:embed="rId6"/>
          <a:srcRect/>
          <a:stretch>
            <a:fillRect/>
          </a:stretch>
        </p:blipFill>
        <p:spPr bwMode="auto">
          <a:xfrm>
            <a:off x="2041525" y="1109663"/>
            <a:ext cx="4041775" cy="542925"/>
          </a:xfrm>
          <a:prstGeom prst="rect">
            <a:avLst/>
          </a:prstGeom>
          <a:noFill/>
          <a:ln w="9525">
            <a:noFill/>
            <a:miter lim="800000"/>
            <a:headEnd/>
            <a:tailEnd/>
          </a:ln>
        </p:spPr>
      </p:pic>
      <p:pic>
        <p:nvPicPr>
          <p:cNvPr id="26630" name="Google Shape;124;p4"/>
          <p:cNvPicPr preferRelativeResize="0">
            <a:picLocks noChangeAspect="1" noChangeArrowheads="1"/>
          </p:cNvPicPr>
          <p:nvPr/>
        </p:nvPicPr>
        <p:blipFill>
          <a:blip r:embed="rId7"/>
          <a:srcRect/>
          <a:stretch>
            <a:fillRect/>
          </a:stretch>
        </p:blipFill>
        <p:spPr bwMode="auto">
          <a:xfrm>
            <a:off x="6172200" y="1109663"/>
            <a:ext cx="2057400" cy="542925"/>
          </a:xfrm>
          <a:prstGeom prst="rect">
            <a:avLst/>
          </a:prstGeom>
          <a:noFill/>
          <a:ln w="9525">
            <a:noFill/>
            <a:miter lim="800000"/>
            <a:headEnd/>
            <a:tailEnd/>
          </a:ln>
        </p:spPr>
      </p:pic>
      <p:pic>
        <p:nvPicPr>
          <p:cNvPr id="26631" name="Google Shape;125;p4"/>
          <p:cNvPicPr preferRelativeResize="0">
            <a:picLocks noChangeAspect="1" noChangeArrowheads="1"/>
          </p:cNvPicPr>
          <p:nvPr/>
        </p:nvPicPr>
        <p:blipFill>
          <a:blip r:embed="rId7"/>
          <a:srcRect/>
          <a:stretch>
            <a:fillRect/>
          </a:stretch>
        </p:blipFill>
        <p:spPr bwMode="auto">
          <a:xfrm>
            <a:off x="8382000" y="1096963"/>
            <a:ext cx="2057400" cy="542925"/>
          </a:xfrm>
          <a:prstGeom prst="rect">
            <a:avLst/>
          </a:prstGeom>
          <a:noFill/>
          <a:ln w="9525">
            <a:noFill/>
            <a:miter lim="800000"/>
            <a:headEnd/>
            <a:tailEnd/>
          </a:ln>
        </p:spPr>
      </p:pic>
      <p:sp>
        <p:nvSpPr>
          <p:cNvPr id="26632" name="Google Shape;126;p4"/>
          <p:cNvSpPr txBox="1">
            <a:spLocks noChangeArrowheads="1"/>
          </p:cNvSpPr>
          <p:nvPr/>
        </p:nvSpPr>
        <p:spPr bwMode="auto">
          <a:xfrm>
            <a:off x="542925" y="134938"/>
            <a:ext cx="4133850" cy="579437"/>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3200" b="1" dirty="0">
                <a:solidFill>
                  <a:schemeClr val="tx1"/>
                </a:solidFill>
                <a:latin typeface="Calibri" pitchFamily="34" charset="0"/>
                <a:sym typeface="Georgia" pitchFamily="18" charset="0"/>
              </a:rPr>
              <a:t>Соціальний захист</a:t>
            </a:r>
            <a:endParaRPr lang="en-US" b="1" dirty="0">
              <a:solidFill>
                <a:schemeClr val="tx1"/>
              </a:solidFill>
              <a:latin typeface="Calibri" pitchFamily="34" charset="0"/>
            </a:endParaRPr>
          </a:p>
        </p:txBody>
      </p:sp>
      <p:pic>
        <p:nvPicPr>
          <p:cNvPr id="26633" name="Google Shape;127;p4"/>
          <p:cNvPicPr preferRelativeResize="0">
            <a:picLocks noChangeAspect="1" noChangeArrowheads="1"/>
          </p:cNvPicPr>
          <p:nvPr/>
        </p:nvPicPr>
        <p:blipFill>
          <a:blip r:embed="rId5"/>
          <a:srcRect/>
          <a:stretch>
            <a:fillRect/>
          </a:stretch>
        </p:blipFill>
        <p:spPr bwMode="auto">
          <a:xfrm>
            <a:off x="0" y="1856189"/>
            <a:ext cx="1958975" cy="1327150"/>
          </a:xfrm>
          <a:prstGeom prst="rect">
            <a:avLst/>
          </a:prstGeom>
          <a:noFill/>
          <a:ln w="9525">
            <a:noFill/>
            <a:miter lim="800000"/>
            <a:headEnd/>
            <a:tailEnd/>
          </a:ln>
        </p:spPr>
      </p:pic>
      <p:pic>
        <p:nvPicPr>
          <p:cNvPr id="26634" name="Google Shape;128;p4"/>
          <p:cNvPicPr preferRelativeResize="0">
            <a:picLocks noChangeAspect="1" noChangeArrowheads="1"/>
          </p:cNvPicPr>
          <p:nvPr/>
        </p:nvPicPr>
        <p:blipFill>
          <a:blip r:embed="rId6"/>
          <a:srcRect/>
          <a:stretch>
            <a:fillRect/>
          </a:stretch>
        </p:blipFill>
        <p:spPr bwMode="auto">
          <a:xfrm>
            <a:off x="2128838" y="1797050"/>
            <a:ext cx="3984625" cy="1319213"/>
          </a:xfrm>
          <a:prstGeom prst="rect">
            <a:avLst/>
          </a:prstGeom>
          <a:noFill/>
          <a:ln w="9525">
            <a:noFill/>
            <a:miter lim="800000"/>
            <a:headEnd/>
            <a:tailEnd/>
          </a:ln>
        </p:spPr>
      </p:pic>
      <p:pic>
        <p:nvPicPr>
          <p:cNvPr id="26635" name="Google Shape;129;p4"/>
          <p:cNvPicPr preferRelativeResize="0">
            <a:picLocks noChangeAspect="1" noChangeArrowheads="1"/>
          </p:cNvPicPr>
          <p:nvPr/>
        </p:nvPicPr>
        <p:blipFill>
          <a:blip r:embed="rId7"/>
          <a:srcRect/>
          <a:stretch>
            <a:fillRect/>
          </a:stretch>
        </p:blipFill>
        <p:spPr bwMode="auto">
          <a:xfrm>
            <a:off x="6172200" y="1835150"/>
            <a:ext cx="2057400" cy="1282700"/>
          </a:xfrm>
          <a:prstGeom prst="rect">
            <a:avLst/>
          </a:prstGeom>
          <a:noFill/>
          <a:ln w="9525">
            <a:noFill/>
            <a:miter lim="800000"/>
            <a:headEnd/>
            <a:tailEnd/>
          </a:ln>
        </p:spPr>
      </p:pic>
      <p:pic>
        <p:nvPicPr>
          <p:cNvPr id="26636" name="Google Shape;130;p4"/>
          <p:cNvPicPr preferRelativeResize="0">
            <a:picLocks noChangeAspect="1" noChangeArrowheads="1"/>
          </p:cNvPicPr>
          <p:nvPr/>
        </p:nvPicPr>
        <p:blipFill>
          <a:blip r:embed="rId7"/>
          <a:srcRect/>
          <a:stretch>
            <a:fillRect/>
          </a:stretch>
        </p:blipFill>
        <p:spPr bwMode="auto">
          <a:xfrm>
            <a:off x="8382000" y="1860550"/>
            <a:ext cx="2057400" cy="1206500"/>
          </a:xfrm>
          <a:prstGeom prst="rect">
            <a:avLst/>
          </a:prstGeom>
          <a:noFill/>
          <a:ln w="9525">
            <a:noFill/>
            <a:miter lim="800000"/>
            <a:headEnd/>
            <a:tailEnd/>
          </a:ln>
        </p:spPr>
      </p:pic>
      <p:sp>
        <p:nvSpPr>
          <p:cNvPr id="26637" name="Google Shape;153;p4"/>
          <p:cNvSpPr txBox="1">
            <a:spLocks noChangeArrowheads="1"/>
          </p:cNvSpPr>
          <p:nvPr/>
        </p:nvSpPr>
        <p:spPr bwMode="auto">
          <a:xfrm>
            <a:off x="2146300" y="3311525"/>
            <a:ext cx="36830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6639" name="Google Shape;155;p4"/>
          <p:cNvSpPr txBox="1">
            <a:spLocks noChangeArrowheads="1"/>
          </p:cNvSpPr>
          <p:nvPr/>
        </p:nvSpPr>
        <p:spPr bwMode="auto">
          <a:xfrm>
            <a:off x="8542338" y="1852613"/>
            <a:ext cx="1731962"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6640" name="Google Shape;156;p4"/>
          <p:cNvSpPr txBox="1">
            <a:spLocks noChangeArrowheads="1"/>
          </p:cNvSpPr>
          <p:nvPr/>
        </p:nvSpPr>
        <p:spPr bwMode="auto">
          <a:xfrm>
            <a:off x="0" y="1135063"/>
            <a:ext cx="2025650" cy="58102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Заклад/установа, що надає послуги</a:t>
            </a:r>
            <a:endParaRPr lang="en-US" sz="1600" b="1">
              <a:solidFill>
                <a:schemeClr val="tx1"/>
              </a:solidFill>
              <a:latin typeface="Calibri" pitchFamily="34" charset="0"/>
              <a:cs typeface="Calibri" pitchFamily="34" charset="0"/>
              <a:sym typeface="Calibri" pitchFamily="34" charset="0"/>
            </a:endParaRPr>
          </a:p>
        </p:txBody>
      </p:sp>
      <p:sp>
        <p:nvSpPr>
          <p:cNvPr id="26641" name="Google Shape;157;p4"/>
          <p:cNvSpPr>
            <a:spLocks noChangeArrowheads="1"/>
          </p:cNvSpPr>
          <p:nvPr/>
        </p:nvSpPr>
        <p:spPr bwMode="auto">
          <a:xfrm>
            <a:off x="2600325" y="1182688"/>
            <a:ext cx="23860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Види послуг, сервісів</a:t>
            </a:r>
            <a:endParaRPr lang="en-US" sz="1600" b="1">
              <a:solidFill>
                <a:schemeClr val="tx1"/>
              </a:solidFill>
              <a:latin typeface="Calibri" pitchFamily="34" charset="0"/>
              <a:cs typeface="Calibri" pitchFamily="34" charset="0"/>
              <a:sym typeface="Calibri" pitchFamily="34" charset="0"/>
            </a:endParaRPr>
          </a:p>
        </p:txBody>
      </p:sp>
      <p:sp>
        <p:nvSpPr>
          <p:cNvPr id="26642" name="Google Shape;158;p4"/>
          <p:cNvSpPr>
            <a:spLocks noChangeArrowheads="1"/>
          </p:cNvSpPr>
          <p:nvPr/>
        </p:nvSpPr>
        <p:spPr bwMode="auto">
          <a:xfrm>
            <a:off x="6261100" y="1204913"/>
            <a:ext cx="18653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a:solidFill>
                <a:schemeClr val="tx1"/>
              </a:solidFill>
              <a:latin typeface="Calibri" pitchFamily="34" charset="0"/>
              <a:cs typeface="Calibri" pitchFamily="34" charset="0"/>
              <a:sym typeface="Calibri" pitchFamily="34" charset="0"/>
            </a:endParaRPr>
          </a:p>
        </p:txBody>
      </p:sp>
      <p:sp>
        <p:nvSpPr>
          <p:cNvPr id="26643" name="Google Shape;159;p4"/>
          <p:cNvSpPr>
            <a:spLocks noChangeArrowheads="1"/>
          </p:cNvSpPr>
          <p:nvPr/>
        </p:nvSpPr>
        <p:spPr bwMode="auto">
          <a:xfrm>
            <a:off x="8621713" y="1219200"/>
            <a:ext cx="1184275"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Телефони</a:t>
            </a:r>
            <a:endParaRPr lang="en-US" sz="1600">
              <a:solidFill>
                <a:schemeClr val="tx1"/>
              </a:solidFill>
              <a:latin typeface="Calibri" pitchFamily="34" charset="0"/>
              <a:cs typeface="Calibri" pitchFamily="34" charset="0"/>
              <a:sym typeface="Calibri" pitchFamily="34" charset="0"/>
            </a:endParaRPr>
          </a:p>
        </p:txBody>
      </p:sp>
      <p:sp>
        <p:nvSpPr>
          <p:cNvPr id="26644" name="Google Shape;169;p4"/>
          <p:cNvSpPr>
            <a:spLocks noChangeArrowheads="1"/>
          </p:cNvSpPr>
          <p:nvPr/>
        </p:nvSpPr>
        <p:spPr bwMode="auto">
          <a:xfrm>
            <a:off x="1428750" y="4945063"/>
            <a:ext cx="52197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6645" name="Google Shape;176;p4"/>
          <p:cNvSpPr txBox="1">
            <a:spLocks noChangeArrowheads="1"/>
          </p:cNvSpPr>
          <p:nvPr/>
        </p:nvSpPr>
        <p:spPr bwMode="auto">
          <a:xfrm>
            <a:off x="8550275" y="3335338"/>
            <a:ext cx="1731963"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6646" name="Google Shape;178;p4"/>
          <p:cNvSpPr txBox="1">
            <a:spLocks noChangeArrowheads="1"/>
          </p:cNvSpPr>
          <p:nvPr/>
        </p:nvSpPr>
        <p:spPr bwMode="auto">
          <a:xfrm>
            <a:off x="8550275" y="4822825"/>
            <a:ext cx="1731963" cy="579438"/>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6647" name="Google Shape;184;p4"/>
          <p:cNvSpPr>
            <a:spLocks noChangeArrowheads="1"/>
          </p:cNvSpPr>
          <p:nvPr/>
        </p:nvSpPr>
        <p:spPr bwMode="auto">
          <a:xfrm>
            <a:off x="2316163" y="5772150"/>
            <a:ext cx="3548062" cy="30480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b="1">
              <a:solidFill>
                <a:schemeClr val="tx1"/>
              </a:solidFill>
              <a:latin typeface="Calibri" pitchFamily="34" charset="0"/>
              <a:cs typeface="Calibri" pitchFamily="34" charset="0"/>
              <a:sym typeface="Calibri" pitchFamily="34" charset="0"/>
            </a:endParaRPr>
          </a:p>
        </p:txBody>
      </p:sp>
      <p:pic>
        <p:nvPicPr>
          <p:cNvPr id="26648" name="Google Shape;130;p4"/>
          <p:cNvPicPr preferRelativeResize="0">
            <a:picLocks noChangeAspect="1" noChangeArrowheads="1"/>
          </p:cNvPicPr>
          <p:nvPr/>
        </p:nvPicPr>
        <p:blipFill>
          <a:blip r:embed="rId7"/>
          <a:srcRect/>
          <a:stretch>
            <a:fillRect/>
          </a:stretch>
        </p:blipFill>
        <p:spPr bwMode="auto">
          <a:xfrm>
            <a:off x="8382000" y="1835150"/>
            <a:ext cx="2057400" cy="1206500"/>
          </a:xfrm>
          <a:prstGeom prst="rect">
            <a:avLst/>
          </a:prstGeom>
          <a:noFill/>
          <a:ln w="9525">
            <a:noFill/>
            <a:miter lim="800000"/>
            <a:headEnd/>
            <a:tailEnd/>
          </a:ln>
        </p:spPr>
      </p:pic>
      <p:pic>
        <p:nvPicPr>
          <p:cNvPr id="26649" name="Google Shape;130;p4"/>
          <p:cNvPicPr preferRelativeResize="0">
            <a:picLocks noChangeAspect="1" noChangeArrowheads="1"/>
          </p:cNvPicPr>
          <p:nvPr/>
        </p:nvPicPr>
        <p:blipFill>
          <a:blip r:embed="rId7"/>
          <a:srcRect/>
          <a:stretch>
            <a:fillRect/>
          </a:stretch>
        </p:blipFill>
        <p:spPr bwMode="auto">
          <a:xfrm>
            <a:off x="8382000" y="3305175"/>
            <a:ext cx="2057400" cy="1206500"/>
          </a:xfrm>
          <a:prstGeom prst="rect">
            <a:avLst/>
          </a:prstGeom>
          <a:noFill/>
          <a:ln w="9525">
            <a:noFill/>
            <a:miter lim="800000"/>
            <a:headEnd/>
            <a:tailEnd/>
          </a:ln>
        </p:spPr>
      </p:pic>
      <p:pic>
        <p:nvPicPr>
          <p:cNvPr id="26650" name="Google Shape;130;p4"/>
          <p:cNvPicPr preferRelativeResize="0">
            <a:picLocks noChangeAspect="1" noChangeArrowheads="1"/>
          </p:cNvPicPr>
          <p:nvPr/>
        </p:nvPicPr>
        <p:blipFill>
          <a:blip r:embed="rId7"/>
          <a:srcRect/>
          <a:stretch>
            <a:fillRect/>
          </a:stretch>
        </p:blipFill>
        <p:spPr bwMode="auto">
          <a:xfrm>
            <a:off x="8382000" y="4818063"/>
            <a:ext cx="2057400" cy="1281112"/>
          </a:xfrm>
          <a:prstGeom prst="rect">
            <a:avLst/>
          </a:prstGeom>
          <a:noFill/>
          <a:ln w="9525">
            <a:noFill/>
            <a:miter lim="800000"/>
            <a:headEnd/>
            <a:tailEnd/>
          </a:ln>
        </p:spPr>
      </p:pic>
      <p:pic>
        <p:nvPicPr>
          <p:cNvPr id="26651" name="Google Shape;130;p4"/>
          <p:cNvPicPr preferRelativeResize="0">
            <a:picLocks noChangeAspect="1" noChangeArrowheads="1"/>
          </p:cNvPicPr>
          <p:nvPr/>
        </p:nvPicPr>
        <p:blipFill>
          <a:blip r:embed="rId7"/>
          <a:srcRect/>
          <a:stretch>
            <a:fillRect/>
          </a:stretch>
        </p:blipFill>
        <p:spPr bwMode="auto">
          <a:xfrm>
            <a:off x="8382000" y="1960563"/>
            <a:ext cx="2057400" cy="1081087"/>
          </a:xfrm>
          <a:prstGeom prst="rect">
            <a:avLst/>
          </a:prstGeom>
          <a:noFill/>
          <a:ln w="9525">
            <a:noFill/>
            <a:miter lim="800000"/>
            <a:headEnd/>
            <a:tailEnd/>
          </a:ln>
        </p:spPr>
      </p:pic>
      <p:pic>
        <p:nvPicPr>
          <p:cNvPr id="26652" name="Google Shape;130;p4"/>
          <p:cNvPicPr preferRelativeResize="0">
            <a:picLocks noChangeAspect="1" noChangeArrowheads="1"/>
          </p:cNvPicPr>
          <p:nvPr/>
        </p:nvPicPr>
        <p:blipFill>
          <a:blip r:embed="rId7"/>
          <a:srcRect/>
          <a:stretch>
            <a:fillRect/>
          </a:stretch>
        </p:blipFill>
        <p:spPr bwMode="auto">
          <a:xfrm>
            <a:off x="6207125" y="3303588"/>
            <a:ext cx="2057400" cy="1206500"/>
          </a:xfrm>
          <a:prstGeom prst="rect">
            <a:avLst/>
          </a:prstGeom>
          <a:noFill/>
          <a:ln w="9525">
            <a:noFill/>
            <a:miter lim="800000"/>
            <a:headEnd/>
            <a:tailEnd/>
          </a:ln>
        </p:spPr>
      </p:pic>
      <p:pic>
        <p:nvPicPr>
          <p:cNvPr id="26653" name="Google Shape;130;p4"/>
          <p:cNvPicPr preferRelativeResize="0">
            <a:picLocks noChangeAspect="1" noChangeArrowheads="1"/>
          </p:cNvPicPr>
          <p:nvPr/>
        </p:nvPicPr>
        <p:blipFill>
          <a:blip r:embed="rId7"/>
          <a:srcRect/>
          <a:stretch>
            <a:fillRect/>
          </a:stretch>
        </p:blipFill>
        <p:spPr bwMode="auto">
          <a:xfrm>
            <a:off x="6269038" y="4832350"/>
            <a:ext cx="2052637" cy="1270000"/>
          </a:xfrm>
          <a:prstGeom prst="rect">
            <a:avLst/>
          </a:prstGeom>
          <a:noFill/>
          <a:ln w="9525">
            <a:noFill/>
            <a:miter lim="800000"/>
            <a:headEnd/>
            <a:tailEnd/>
          </a:ln>
        </p:spPr>
      </p:pic>
      <p:pic>
        <p:nvPicPr>
          <p:cNvPr id="26654" name="Google Shape;127;p4"/>
          <p:cNvPicPr preferRelativeResize="0">
            <a:picLocks noChangeAspect="1" noChangeArrowheads="1"/>
          </p:cNvPicPr>
          <p:nvPr/>
        </p:nvPicPr>
        <p:blipFill>
          <a:blip r:embed="rId5"/>
          <a:srcRect/>
          <a:stretch>
            <a:fillRect/>
          </a:stretch>
        </p:blipFill>
        <p:spPr bwMode="auto">
          <a:xfrm>
            <a:off x="0" y="3317875"/>
            <a:ext cx="1974850" cy="1270000"/>
          </a:xfrm>
          <a:prstGeom prst="rect">
            <a:avLst/>
          </a:prstGeom>
          <a:noFill/>
          <a:ln w="9525">
            <a:noFill/>
            <a:miter lim="800000"/>
            <a:headEnd/>
            <a:tailEnd/>
          </a:ln>
        </p:spPr>
      </p:pic>
      <p:pic>
        <p:nvPicPr>
          <p:cNvPr id="26655" name="Google Shape;127;p4"/>
          <p:cNvPicPr preferRelativeResize="0">
            <a:picLocks noChangeAspect="1" noChangeArrowheads="1"/>
          </p:cNvPicPr>
          <p:nvPr/>
        </p:nvPicPr>
        <p:blipFill>
          <a:blip r:embed="rId5"/>
          <a:srcRect/>
          <a:stretch>
            <a:fillRect/>
          </a:stretch>
        </p:blipFill>
        <p:spPr bwMode="auto">
          <a:xfrm>
            <a:off x="0" y="4841875"/>
            <a:ext cx="2000250" cy="1270000"/>
          </a:xfrm>
          <a:prstGeom prst="rect">
            <a:avLst/>
          </a:prstGeom>
          <a:noFill/>
          <a:ln w="9525">
            <a:noFill/>
            <a:miter lim="800000"/>
            <a:headEnd/>
            <a:tailEnd/>
          </a:ln>
        </p:spPr>
      </p:pic>
      <p:pic>
        <p:nvPicPr>
          <p:cNvPr id="26656" name="Google Shape;128;p4"/>
          <p:cNvPicPr preferRelativeResize="0">
            <a:picLocks noChangeAspect="1" noChangeArrowheads="1"/>
          </p:cNvPicPr>
          <p:nvPr/>
        </p:nvPicPr>
        <p:blipFill>
          <a:blip r:embed="rId6"/>
          <a:srcRect/>
          <a:stretch>
            <a:fillRect/>
          </a:stretch>
        </p:blipFill>
        <p:spPr bwMode="auto">
          <a:xfrm>
            <a:off x="2143125" y="3267075"/>
            <a:ext cx="3984625" cy="1319213"/>
          </a:xfrm>
          <a:prstGeom prst="rect">
            <a:avLst/>
          </a:prstGeom>
          <a:noFill/>
          <a:ln w="9525">
            <a:noFill/>
            <a:miter lim="800000"/>
            <a:headEnd/>
            <a:tailEnd/>
          </a:ln>
        </p:spPr>
      </p:pic>
      <p:pic>
        <p:nvPicPr>
          <p:cNvPr id="26657" name="Google Shape;128;p4"/>
          <p:cNvPicPr preferRelativeResize="0">
            <a:picLocks noChangeAspect="1" noChangeArrowheads="1"/>
          </p:cNvPicPr>
          <p:nvPr/>
        </p:nvPicPr>
        <p:blipFill>
          <a:blip r:embed="rId6"/>
          <a:srcRect/>
          <a:stretch>
            <a:fillRect/>
          </a:stretch>
        </p:blipFill>
        <p:spPr bwMode="auto">
          <a:xfrm>
            <a:off x="2168525" y="4818063"/>
            <a:ext cx="3997325" cy="1319212"/>
          </a:xfrm>
          <a:prstGeom prst="rect">
            <a:avLst/>
          </a:prstGeom>
          <a:noFill/>
          <a:ln w="9525">
            <a:noFill/>
            <a:miter lim="800000"/>
            <a:headEnd/>
            <a:tailEnd/>
          </a:ln>
        </p:spPr>
      </p:pic>
      <p:sp>
        <p:nvSpPr>
          <p:cNvPr id="26660" name="Rectangle 40"/>
          <p:cNvSpPr>
            <a:spLocks noChangeArrowheads="1"/>
          </p:cNvSpPr>
          <p:nvPr/>
        </p:nvSpPr>
        <p:spPr bwMode="auto">
          <a:xfrm>
            <a:off x="2320925" y="5014913"/>
            <a:ext cx="3717925" cy="290512"/>
          </a:xfrm>
          <a:prstGeom prst="rect">
            <a:avLst/>
          </a:prstGeom>
          <a:noFill/>
          <a:ln w="9525">
            <a:noFill/>
            <a:miter lim="800000"/>
            <a:headEnd/>
            <a:tailEnd/>
          </a:ln>
        </p:spPr>
        <p:txBody>
          <a:bodyPr>
            <a:spAutoFit/>
          </a:bodyPr>
          <a:lstStyle/>
          <a:p>
            <a:pPr>
              <a:buClr>
                <a:srgbClr val="000000"/>
              </a:buClr>
              <a:buFont typeface="Arial" charset="0"/>
              <a:buNone/>
            </a:pPr>
            <a:endParaRPr lang="ru-RU" sz="1300">
              <a:solidFill>
                <a:schemeClr val="tx1"/>
              </a:solidFill>
              <a:sym typeface="Calibri" pitchFamily="34" charset="0"/>
            </a:endParaRPr>
          </a:p>
        </p:txBody>
      </p:sp>
      <p:sp>
        <p:nvSpPr>
          <p:cNvPr id="26661" name="Rectangle 37"/>
          <p:cNvSpPr>
            <a:spLocks noChangeArrowheads="1"/>
          </p:cNvSpPr>
          <p:nvPr/>
        </p:nvSpPr>
        <p:spPr bwMode="auto">
          <a:xfrm>
            <a:off x="-48985" y="1808608"/>
            <a:ext cx="2025650" cy="1384995"/>
          </a:xfrm>
          <a:prstGeom prst="rect">
            <a:avLst/>
          </a:prstGeom>
          <a:noFill/>
          <a:ln w="9525">
            <a:noFill/>
            <a:miter lim="800000"/>
            <a:headEnd/>
            <a:tailEnd/>
          </a:ln>
        </p:spPr>
        <p:txBody>
          <a:bodyPr wrap="square" anchor="ctr">
            <a:spAutoFit/>
          </a:bodyPr>
          <a:lstStyle/>
          <a:p>
            <a:pPr algn="ctr"/>
            <a:r>
              <a:rPr lang="uk-UA" dirty="0">
                <a:latin typeface="Times New Roman" panose="02020603050405020304" pitchFamily="18" charset="0"/>
                <a:cs typeface="Times New Roman" panose="02020603050405020304" pitchFamily="18" charset="0"/>
              </a:rPr>
              <a:t> «Центр надання адміністративних послуг» Курісовської сільської  ради     </a:t>
            </a:r>
          </a:p>
          <a:p>
            <a:pPr algn="ctr"/>
            <a:r>
              <a:rPr lang="uk-UA" dirty="0">
                <a:latin typeface="Times New Roman" panose="02020603050405020304" pitchFamily="18" charset="0"/>
                <a:cs typeface="Times New Roman" panose="02020603050405020304" pitchFamily="18" charset="0"/>
              </a:rPr>
              <a:t>    Березівського району Одеської області</a:t>
            </a:r>
            <a:endParaRPr lang="ru-RU" dirty="0">
              <a:latin typeface="Times New Roman" panose="02020603050405020304" pitchFamily="18" charset="0"/>
              <a:cs typeface="Times New Roman" panose="02020603050405020304" pitchFamily="18" charset="0"/>
            </a:endParaRPr>
          </a:p>
        </p:txBody>
      </p:sp>
      <p:sp>
        <p:nvSpPr>
          <p:cNvPr id="26662" name="Rectangle 38"/>
          <p:cNvSpPr>
            <a:spLocks noChangeArrowheads="1"/>
          </p:cNvSpPr>
          <p:nvPr/>
        </p:nvSpPr>
        <p:spPr bwMode="auto">
          <a:xfrm>
            <a:off x="1947707" y="1745958"/>
            <a:ext cx="4132035" cy="1585049"/>
          </a:xfrm>
          <a:prstGeom prst="rect">
            <a:avLst/>
          </a:prstGeom>
          <a:noFill/>
          <a:ln w="9525">
            <a:noFill/>
            <a:miter lim="800000"/>
            <a:headEnd/>
            <a:tailEnd/>
          </a:ln>
        </p:spPr>
        <p:txBody>
          <a:bodyPr wrap="square" anchor="ctr">
            <a:spAutoFit/>
          </a:bodyPr>
          <a:lstStyle/>
          <a:p>
            <a:pPr algn="ctr"/>
            <a:r>
              <a:rPr lang="uk-UA" dirty="0">
                <a:latin typeface="Times New Roman" panose="02020603050405020304" pitchFamily="18" charset="0"/>
                <a:cs typeface="Times New Roman" panose="02020603050405020304" pitchFamily="18" charset="0"/>
              </a:rPr>
              <a:t>  Реєстрація/зняття з реєстрації місця               проживання/перебування, державна  реєстрація  юридичних  осіб,  фізичних осіб - </a:t>
            </a:r>
            <a:r>
              <a:rPr lang="uk-UA" dirty="0" err="1">
                <a:latin typeface="Times New Roman" panose="02020603050405020304" pitchFamily="18" charset="0"/>
                <a:cs typeface="Times New Roman" panose="02020603050405020304" pitchFamily="18" charset="0"/>
              </a:rPr>
              <a:t>підприємців,державна</a:t>
            </a:r>
            <a:r>
              <a:rPr lang="uk-UA" dirty="0">
                <a:latin typeface="Times New Roman" panose="02020603050405020304" pitchFamily="18" charset="0"/>
                <a:cs typeface="Times New Roman" panose="02020603050405020304" pitchFamily="18" charset="0"/>
              </a:rPr>
              <a:t> реєстрація речових прав на нерухоме майно та їх обтяжень,</a:t>
            </a:r>
          </a:p>
          <a:p>
            <a:pPr algn="ctr"/>
            <a:r>
              <a:rPr lang="uk-UA" dirty="0">
                <a:latin typeface="Times New Roman" panose="02020603050405020304" pitchFamily="18" charset="0"/>
                <a:cs typeface="Times New Roman" panose="02020603050405020304" pitchFamily="18" charset="0"/>
              </a:rPr>
              <a:t> паспортні послуги. </a:t>
            </a:r>
            <a:endParaRPr lang="ru-RU" dirty="0">
              <a:latin typeface="Times New Roman" panose="02020603050405020304" pitchFamily="18" charset="0"/>
              <a:cs typeface="Times New Roman" panose="02020603050405020304" pitchFamily="18" charset="0"/>
            </a:endParaRPr>
          </a:p>
          <a:p>
            <a:pPr algn="ctr"/>
            <a:endParaRPr lang="uk-UA" sz="1300" dirty="0"/>
          </a:p>
        </p:txBody>
      </p:sp>
      <p:sp>
        <p:nvSpPr>
          <p:cNvPr id="26665" name="Rectangle 42"/>
          <p:cNvSpPr>
            <a:spLocks noChangeArrowheads="1"/>
          </p:cNvSpPr>
          <p:nvPr/>
        </p:nvSpPr>
        <p:spPr bwMode="auto">
          <a:xfrm>
            <a:off x="2163763" y="3408903"/>
            <a:ext cx="3946525" cy="938719"/>
          </a:xfrm>
          <a:prstGeom prst="rect">
            <a:avLst/>
          </a:prstGeom>
          <a:noFill/>
          <a:ln w="9525">
            <a:noFill/>
            <a:miter lim="800000"/>
            <a:headEnd/>
            <a:tailEnd/>
          </a:ln>
        </p:spPr>
        <p:txBody>
          <a:bodyPr anchor="ctr">
            <a:spAutoFit/>
          </a:bodyPr>
          <a:lstStyle/>
          <a:p>
            <a:pPr algn="ctr"/>
            <a:r>
              <a:rPr lang="uk-UA" dirty="0">
                <a:solidFill>
                  <a:schemeClr val="tx1"/>
                </a:solidFill>
                <a:latin typeface="Times New Roman" panose="02020603050405020304" pitchFamily="18" charset="0"/>
                <a:cs typeface="Times New Roman" panose="02020603050405020304" pitchFamily="18" charset="0"/>
              </a:rPr>
              <a:t>Адміністративні послуги у сфері соціального захисту населення ,</a:t>
            </a:r>
            <a:endParaRPr lang="ru-RU" dirty="0">
              <a:solidFill>
                <a:schemeClr val="tx1"/>
              </a:solidFill>
              <a:latin typeface="Times New Roman" panose="02020603050405020304" pitchFamily="18" charset="0"/>
              <a:cs typeface="Times New Roman" panose="02020603050405020304" pitchFamily="18" charset="0"/>
            </a:endParaRPr>
          </a:p>
          <a:p>
            <a:pPr algn="ctr"/>
            <a:r>
              <a:rPr lang="uk-UA" dirty="0">
                <a:solidFill>
                  <a:schemeClr val="tx1"/>
                </a:solidFill>
                <a:latin typeface="Times New Roman" panose="02020603050405020304" pitchFamily="18" charset="0"/>
                <a:cs typeface="Times New Roman" panose="02020603050405020304" pitchFamily="18" charset="0"/>
              </a:rPr>
              <a:t>ветеранів війни та членів їх сімей. </a:t>
            </a:r>
          </a:p>
          <a:p>
            <a:pPr algn="ctr"/>
            <a:endParaRPr lang="uk-UA" sz="1300" dirty="0"/>
          </a:p>
        </p:txBody>
      </p:sp>
      <p:sp>
        <p:nvSpPr>
          <p:cNvPr id="26666" name="Rectangle 43"/>
          <p:cNvSpPr>
            <a:spLocks noChangeArrowheads="1"/>
          </p:cNvSpPr>
          <p:nvPr/>
        </p:nvSpPr>
        <p:spPr bwMode="auto">
          <a:xfrm>
            <a:off x="2359025" y="5067855"/>
            <a:ext cx="3541713" cy="738664"/>
          </a:xfrm>
          <a:prstGeom prst="rect">
            <a:avLst/>
          </a:prstGeom>
          <a:noFill/>
          <a:ln w="9525">
            <a:noFill/>
            <a:miter lim="800000"/>
            <a:headEnd/>
            <a:tailEnd/>
          </a:ln>
        </p:spPr>
        <p:txBody>
          <a:bodyPr anchor="ctr">
            <a:spAutoFit/>
          </a:bodyPr>
          <a:lstStyle/>
          <a:p>
            <a:pPr algn="ctr"/>
            <a:r>
              <a:rPr lang="uk-UA" dirty="0">
                <a:latin typeface="Times New Roman" panose="02020603050405020304" pitchFamily="18" charset="0"/>
                <a:cs typeface="Times New Roman" panose="02020603050405020304" pitchFamily="18" charset="0"/>
              </a:rPr>
              <a:t>Адміністративні послуги у сфері земельних </a:t>
            </a:r>
            <a:r>
              <a:rPr lang="uk-UA" dirty="0" err="1">
                <a:latin typeface="Times New Roman" panose="02020603050405020304" pitchFamily="18" charset="0"/>
                <a:cs typeface="Times New Roman" panose="02020603050405020304" pitchFamily="18" charset="0"/>
              </a:rPr>
              <a:t>відносин,будівництва</a:t>
            </a:r>
            <a:r>
              <a:rPr lang="uk-UA"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lgn="ctr"/>
            <a:r>
              <a:rPr lang="uk-UA" dirty="0">
                <a:latin typeface="Times New Roman" panose="02020603050405020304" pitchFamily="18" charset="0"/>
                <a:cs typeface="Times New Roman" panose="02020603050405020304" pitchFamily="18" charset="0"/>
              </a:rPr>
              <a:t>Інші питання місцевого значення.</a:t>
            </a:r>
          </a:p>
        </p:txBody>
      </p:sp>
      <p:sp>
        <p:nvSpPr>
          <p:cNvPr id="16" name="TextBox 15">
            <a:extLst>
              <a:ext uri="{FF2B5EF4-FFF2-40B4-BE49-F238E27FC236}">
                <a16:creationId xmlns:a16="http://schemas.microsoft.com/office/drawing/2014/main" xmlns="" id="{CDCEA6C3-7A00-6D10-32D4-B419DAFADCF9}"/>
              </a:ext>
            </a:extLst>
          </p:cNvPr>
          <p:cNvSpPr txBox="1"/>
          <p:nvPr/>
        </p:nvSpPr>
        <p:spPr>
          <a:xfrm>
            <a:off x="6172200" y="1906131"/>
            <a:ext cx="2081213" cy="1015663"/>
          </a:xfrm>
          <a:prstGeom prst="rect">
            <a:avLst/>
          </a:prstGeom>
          <a:noFill/>
        </p:spPr>
        <p:txBody>
          <a:bodyPr wrap="square">
            <a:spAutoFit/>
          </a:bodyPr>
          <a:lstStyle/>
          <a:p>
            <a:pPr algn="ctr"/>
            <a:r>
              <a:rPr lang="ru-RU" sz="1200" dirty="0">
                <a:latin typeface="Times New Roman" panose="02020603050405020304" pitchFamily="18" charset="0"/>
                <a:cs typeface="Times New Roman" panose="02020603050405020304" pitchFamily="18" charset="0"/>
              </a:rPr>
              <a:t>Україна, 67512, </a:t>
            </a:r>
            <a:r>
              <a:rPr lang="ru-RU" sz="1200" dirty="0" err="1">
                <a:latin typeface="Times New Roman" panose="02020603050405020304" pitchFamily="18" charset="0"/>
                <a:cs typeface="Times New Roman" panose="02020603050405020304" pitchFamily="18" charset="0"/>
              </a:rPr>
              <a:t>Одеська</a:t>
            </a:r>
            <a:r>
              <a:rPr lang="ru-RU" sz="1200" dirty="0">
                <a:latin typeface="Times New Roman" panose="02020603050405020304" pitchFamily="18" charset="0"/>
                <a:cs typeface="Times New Roman" panose="02020603050405020304" pitchFamily="18" charset="0"/>
              </a:rPr>
              <a:t> область, </a:t>
            </a:r>
            <a:r>
              <a:rPr lang="ru-RU" sz="1200" dirty="0" err="1">
                <a:latin typeface="Times New Roman" panose="02020603050405020304" pitchFamily="18" charset="0"/>
                <a:cs typeface="Times New Roman" panose="02020603050405020304" pitchFamily="18" charset="0"/>
              </a:rPr>
              <a:t>Березівський</a:t>
            </a:r>
            <a:r>
              <a:rPr lang="ru-RU" sz="1200" dirty="0">
                <a:latin typeface="Times New Roman" panose="02020603050405020304" pitchFamily="18" charset="0"/>
                <a:cs typeface="Times New Roman" panose="02020603050405020304" pitchFamily="18" charset="0"/>
              </a:rPr>
              <a:t> район, село Курісове, </a:t>
            </a:r>
            <a:r>
              <a:rPr lang="ru-RU" sz="1200" dirty="0" err="1">
                <a:latin typeface="Times New Roman" panose="02020603050405020304" pitchFamily="18" charset="0"/>
                <a:cs typeface="Times New Roman" panose="02020603050405020304" pitchFamily="18" charset="0"/>
              </a:rPr>
              <a:t>вул</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Партизанської</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слави</a:t>
            </a:r>
            <a:r>
              <a:rPr lang="ru-RU" sz="1200" dirty="0">
                <a:latin typeface="Times New Roman" panose="02020603050405020304" pitchFamily="18" charset="0"/>
                <a:cs typeface="Times New Roman" panose="02020603050405020304" pitchFamily="18" charset="0"/>
              </a:rPr>
              <a:t>, буд. 28 </a:t>
            </a:r>
            <a:r>
              <a:rPr lang="en-US" sz="1200" dirty="0">
                <a:latin typeface="Times New Roman" panose="02020603050405020304" pitchFamily="18" charset="0"/>
                <a:cs typeface="Times New Roman" panose="02020603050405020304" pitchFamily="18" charset="0"/>
              </a:rPr>
              <a:t>registrar28-sr@ukr.net</a:t>
            </a:r>
            <a:endParaRPr lang="x-none" sz="12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37AD3201-0287-5697-3816-D0D437D18831}"/>
              </a:ext>
            </a:extLst>
          </p:cNvPr>
          <p:cNvSpPr txBox="1"/>
          <p:nvPr/>
        </p:nvSpPr>
        <p:spPr>
          <a:xfrm>
            <a:off x="6283325" y="3370430"/>
            <a:ext cx="2081213" cy="1015663"/>
          </a:xfrm>
          <a:prstGeom prst="rect">
            <a:avLst/>
          </a:prstGeom>
          <a:noFill/>
        </p:spPr>
        <p:txBody>
          <a:bodyPr wrap="square">
            <a:spAutoFit/>
          </a:bodyPr>
          <a:lstStyle/>
          <a:p>
            <a:pPr algn="ctr"/>
            <a:r>
              <a:rPr lang="ru-RU" sz="1200" dirty="0">
                <a:latin typeface="Times New Roman" panose="02020603050405020304" pitchFamily="18" charset="0"/>
                <a:cs typeface="Times New Roman" panose="02020603050405020304" pitchFamily="18" charset="0"/>
              </a:rPr>
              <a:t>Україна, 67512, </a:t>
            </a:r>
            <a:r>
              <a:rPr lang="ru-RU" sz="1200" dirty="0" err="1">
                <a:latin typeface="Times New Roman" panose="02020603050405020304" pitchFamily="18" charset="0"/>
                <a:cs typeface="Times New Roman" panose="02020603050405020304" pitchFamily="18" charset="0"/>
              </a:rPr>
              <a:t>Одеська</a:t>
            </a:r>
            <a:r>
              <a:rPr lang="ru-RU" sz="1200" dirty="0">
                <a:latin typeface="Times New Roman" panose="02020603050405020304" pitchFamily="18" charset="0"/>
                <a:cs typeface="Times New Roman" panose="02020603050405020304" pitchFamily="18" charset="0"/>
              </a:rPr>
              <a:t> область, </a:t>
            </a:r>
            <a:r>
              <a:rPr lang="ru-RU" sz="1200" dirty="0" err="1">
                <a:latin typeface="Times New Roman" panose="02020603050405020304" pitchFamily="18" charset="0"/>
                <a:cs typeface="Times New Roman" panose="02020603050405020304" pitchFamily="18" charset="0"/>
              </a:rPr>
              <a:t>Березівський</a:t>
            </a:r>
            <a:r>
              <a:rPr lang="ru-RU" sz="1200" dirty="0">
                <a:latin typeface="Times New Roman" panose="02020603050405020304" pitchFamily="18" charset="0"/>
                <a:cs typeface="Times New Roman" panose="02020603050405020304" pitchFamily="18" charset="0"/>
              </a:rPr>
              <a:t> район, село Курісове, </a:t>
            </a:r>
            <a:r>
              <a:rPr lang="ru-RU" sz="1200" dirty="0" err="1">
                <a:latin typeface="Times New Roman" panose="02020603050405020304" pitchFamily="18" charset="0"/>
                <a:cs typeface="Times New Roman" panose="02020603050405020304" pitchFamily="18" charset="0"/>
              </a:rPr>
              <a:t>вул</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Партизанської</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слави</a:t>
            </a:r>
            <a:r>
              <a:rPr lang="ru-RU" sz="1200" dirty="0">
                <a:latin typeface="Times New Roman" panose="02020603050405020304" pitchFamily="18" charset="0"/>
                <a:cs typeface="Times New Roman" panose="02020603050405020304" pitchFamily="18" charset="0"/>
              </a:rPr>
              <a:t>, буд. 28 </a:t>
            </a:r>
            <a:r>
              <a:rPr lang="en-US" sz="1200" dirty="0">
                <a:latin typeface="Times New Roman" panose="02020603050405020304" pitchFamily="18" charset="0"/>
                <a:cs typeface="Times New Roman" panose="02020603050405020304" pitchFamily="18" charset="0"/>
              </a:rPr>
              <a:t>registrar28-sr@ukr.net</a:t>
            </a:r>
            <a:endParaRPr lang="x-none" sz="1200" dirty="0">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xmlns="" id="{34F7021B-2C9F-E4D4-8C57-3653A847580B}"/>
              </a:ext>
            </a:extLst>
          </p:cNvPr>
          <p:cNvPicPr>
            <a:picLocks noChangeAspect="1"/>
          </p:cNvPicPr>
          <p:nvPr/>
        </p:nvPicPr>
        <p:blipFill>
          <a:blip r:embed="rId8"/>
          <a:stretch>
            <a:fillRect/>
          </a:stretch>
        </p:blipFill>
        <p:spPr>
          <a:xfrm>
            <a:off x="8461590" y="2284459"/>
            <a:ext cx="1914310" cy="384081"/>
          </a:xfrm>
          <a:prstGeom prst="rect">
            <a:avLst/>
          </a:prstGeom>
        </p:spPr>
      </p:pic>
      <p:pic>
        <p:nvPicPr>
          <p:cNvPr id="3" name="Рисунок 2">
            <a:extLst>
              <a:ext uri="{FF2B5EF4-FFF2-40B4-BE49-F238E27FC236}">
                <a16:creationId xmlns:a16="http://schemas.microsoft.com/office/drawing/2014/main" xmlns="" id="{031BBDAC-9A9E-3F38-90B7-F6A4885F4418}"/>
              </a:ext>
            </a:extLst>
          </p:cNvPr>
          <p:cNvPicPr>
            <a:picLocks noChangeAspect="1"/>
          </p:cNvPicPr>
          <p:nvPr/>
        </p:nvPicPr>
        <p:blipFill>
          <a:blip r:embed="rId8"/>
          <a:stretch>
            <a:fillRect/>
          </a:stretch>
        </p:blipFill>
        <p:spPr>
          <a:xfrm>
            <a:off x="8480264" y="5296640"/>
            <a:ext cx="1914310" cy="384081"/>
          </a:xfrm>
          <a:prstGeom prst="rect">
            <a:avLst/>
          </a:prstGeom>
        </p:spPr>
      </p:pic>
      <p:pic>
        <p:nvPicPr>
          <p:cNvPr id="4" name="Рисунок 3">
            <a:extLst>
              <a:ext uri="{FF2B5EF4-FFF2-40B4-BE49-F238E27FC236}">
                <a16:creationId xmlns:a16="http://schemas.microsoft.com/office/drawing/2014/main" xmlns="" id="{A1EBE086-E11D-177B-522F-0E0C609DE346}"/>
              </a:ext>
            </a:extLst>
          </p:cNvPr>
          <p:cNvPicPr>
            <a:picLocks noChangeAspect="1"/>
          </p:cNvPicPr>
          <p:nvPr/>
        </p:nvPicPr>
        <p:blipFill>
          <a:blip r:embed="rId8"/>
          <a:stretch>
            <a:fillRect/>
          </a:stretch>
        </p:blipFill>
        <p:spPr>
          <a:xfrm>
            <a:off x="8451164" y="3687109"/>
            <a:ext cx="1914310" cy="384081"/>
          </a:xfrm>
          <a:prstGeom prst="rect">
            <a:avLst/>
          </a:prstGeom>
        </p:spPr>
      </p:pic>
      <p:sp>
        <p:nvSpPr>
          <p:cNvPr id="13" name="TextBox 12">
            <a:extLst>
              <a:ext uri="{FF2B5EF4-FFF2-40B4-BE49-F238E27FC236}">
                <a16:creationId xmlns:a16="http://schemas.microsoft.com/office/drawing/2014/main" xmlns="" id="{E7D9E75F-3BE2-F1CD-509C-21DDD400501B}"/>
              </a:ext>
            </a:extLst>
          </p:cNvPr>
          <p:cNvSpPr txBox="1"/>
          <p:nvPr/>
        </p:nvSpPr>
        <p:spPr>
          <a:xfrm>
            <a:off x="-102529" y="3271143"/>
            <a:ext cx="2109130" cy="1384995"/>
          </a:xfrm>
          <a:prstGeom prst="rect">
            <a:avLst/>
          </a:prstGeom>
          <a:noFill/>
        </p:spPr>
        <p:txBody>
          <a:bodyPr wrap="square">
            <a:spAutoFit/>
          </a:bodyPr>
          <a:lstStyle/>
          <a:p>
            <a:pPr algn="ctr"/>
            <a:r>
              <a:rPr lang="uk-UA" dirty="0">
                <a:latin typeface="Times New Roman" panose="02020603050405020304" pitchFamily="18" charset="0"/>
                <a:cs typeface="Times New Roman" panose="02020603050405020304" pitchFamily="18" charset="0"/>
              </a:rPr>
              <a:t>«Центр надання адміністративних послуг» </a:t>
            </a:r>
            <a:r>
              <a:rPr lang="uk-UA" dirty="0" err="1">
                <a:latin typeface="Times New Roman" panose="02020603050405020304" pitchFamily="18" charset="0"/>
                <a:cs typeface="Times New Roman" panose="02020603050405020304" pitchFamily="18" charset="0"/>
              </a:rPr>
              <a:t>Курісовської</a:t>
            </a:r>
            <a:r>
              <a:rPr lang="uk-UA" dirty="0">
                <a:latin typeface="Times New Roman" panose="02020603050405020304" pitchFamily="18" charset="0"/>
                <a:cs typeface="Times New Roman" panose="02020603050405020304" pitchFamily="18" charset="0"/>
              </a:rPr>
              <a:t> сільської  ради     </a:t>
            </a:r>
          </a:p>
          <a:p>
            <a:pPr algn="ctr"/>
            <a:r>
              <a:rPr lang="uk-UA" dirty="0">
                <a:latin typeface="Times New Roman" panose="02020603050405020304" pitchFamily="18" charset="0"/>
                <a:cs typeface="Times New Roman" panose="02020603050405020304" pitchFamily="18" charset="0"/>
              </a:rPr>
              <a:t>    Березівського району Одеської області</a:t>
            </a:r>
            <a:endParaRPr lang="ru-RU"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61D1933F-FE57-8154-FA7B-D2E5A7D4E9B4}"/>
              </a:ext>
            </a:extLst>
          </p:cNvPr>
          <p:cNvSpPr txBox="1"/>
          <p:nvPr/>
        </p:nvSpPr>
        <p:spPr>
          <a:xfrm>
            <a:off x="6326900" y="4908887"/>
            <a:ext cx="1966912" cy="1015663"/>
          </a:xfrm>
          <a:prstGeom prst="rect">
            <a:avLst/>
          </a:prstGeom>
          <a:noFill/>
        </p:spPr>
        <p:txBody>
          <a:bodyPr wrap="square">
            <a:spAutoFit/>
          </a:bodyPr>
          <a:lstStyle/>
          <a:p>
            <a:pPr algn="ctr"/>
            <a:r>
              <a:rPr lang="ru-RU" sz="1200" dirty="0">
                <a:latin typeface="Times New Roman" panose="02020603050405020304" pitchFamily="18" charset="0"/>
                <a:cs typeface="Times New Roman" panose="02020603050405020304" pitchFamily="18" charset="0"/>
              </a:rPr>
              <a:t>Україна, 67512, </a:t>
            </a:r>
            <a:r>
              <a:rPr lang="ru-RU" sz="1200" dirty="0" err="1">
                <a:latin typeface="Times New Roman" panose="02020603050405020304" pitchFamily="18" charset="0"/>
                <a:cs typeface="Times New Roman" panose="02020603050405020304" pitchFamily="18" charset="0"/>
              </a:rPr>
              <a:t>Одеська</a:t>
            </a:r>
            <a:r>
              <a:rPr lang="ru-RU" sz="1200" dirty="0">
                <a:latin typeface="Times New Roman" panose="02020603050405020304" pitchFamily="18" charset="0"/>
                <a:cs typeface="Times New Roman" panose="02020603050405020304" pitchFamily="18" charset="0"/>
              </a:rPr>
              <a:t> область, </a:t>
            </a:r>
            <a:r>
              <a:rPr lang="ru-RU" sz="1200" dirty="0" err="1">
                <a:latin typeface="Times New Roman" panose="02020603050405020304" pitchFamily="18" charset="0"/>
                <a:cs typeface="Times New Roman" panose="02020603050405020304" pitchFamily="18" charset="0"/>
              </a:rPr>
              <a:t>Березівський</a:t>
            </a:r>
            <a:r>
              <a:rPr lang="ru-RU" sz="1200" dirty="0">
                <a:latin typeface="Times New Roman" panose="02020603050405020304" pitchFamily="18" charset="0"/>
                <a:cs typeface="Times New Roman" panose="02020603050405020304" pitchFamily="18" charset="0"/>
              </a:rPr>
              <a:t> район, село Курісове, </a:t>
            </a:r>
            <a:r>
              <a:rPr lang="ru-RU" sz="1200" dirty="0" err="1">
                <a:latin typeface="Times New Roman" panose="02020603050405020304" pitchFamily="18" charset="0"/>
                <a:cs typeface="Times New Roman" panose="02020603050405020304" pitchFamily="18" charset="0"/>
              </a:rPr>
              <a:t>вул</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Партизанської</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слави</a:t>
            </a:r>
            <a:r>
              <a:rPr lang="ru-RU" sz="1200" dirty="0">
                <a:latin typeface="Times New Roman" panose="02020603050405020304" pitchFamily="18" charset="0"/>
                <a:cs typeface="Times New Roman" panose="02020603050405020304" pitchFamily="18" charset="0"/>
              </a:rPr>
              <a:t>, буд. 28 </a:t>
            </a:r>
            <a:r>
              <a:rPr lang="en-US" sz="1200" dirty="0">
                <a:latin typeface="Times New Roman" panose="02020603050405020304" pitchFamily="18" charset="0"/>
                <a:cs typeface="Times New Roman" panose="02020603050405020304" pitchFamily="18" charset="0"/>
              </a:rPr>
              <a:t>registrar28-sr@ukr.net</a:t>
            </a:r>
            <a:endParaRPr lang="x-none" sz="12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361A0ED0-7C77-205A-7308-5E934A7AF67F}"/>
              </a:ext>
            </a:extLst>
          </p:cNvPr>
          <p:cNvSpPr txBox="1"/>
          <p:nvPr/>
        </p:nvSpPr>
        <p:spPr>
          <a:xfrm>
            <a:off x="-19049" y="4808707"/>
            <a:ext cx="2025650" cy="1384995"/>
          </a:xfrm>
          <a:prstGeom prst="rect">
            <a:avLst/>
          </a:prstGeom>
          <a:noFill/>
        </p:spPr>
        <p:txBody>
          <a:bodyPr wrap="square">
            <a:spAutoFit/>
          </a:bodyPr>
          <a:lstStyle/>
          <a:p>
            <a:pPr algn="ctr"/>
            <a:r>
              <a:rPr lang="uk-UA" dirty="0">
                <a:latin typeface="Times New Roman" panose="02020603050405020304" pitchFamily="18" charset="0"/>
                <a:cs typeface="Times New Roman" panose="02020603050405020304" pitchFamily="18" charset="0"/>
              </a:rPr>
              <a:t>«Центр надання адміністративних послуг» </a:t>
            </a:r>
            <a:r>
              <a:rPr lang="uk-UA" dirty="0" err="1">
                <a:latin typeface="Times New Roman" panose="02020603050405020304" pitchFamily="18" charset="0"/>
                <a:cs typeface="Times New Roman" panose="02020603050405020304" pitchFamily="18" charset="0"/>
              </a:rPr>
              <a:t>Курісовської</a:t>
            </a:r>
            <a:r>
              <a:rPr lang="uk-UA" dirty="0">
                <a:latin typeface="Times New Roman" panose="02020603050405020304" pitchFamily="18" charset="0"/>
                <a:cs typeface="Times New Roman" panose="02020603050405020304" pitchFamily="18" charset="0"/>
              </a:rPr>
              <a:t> сільської  ради     </a:t>
            </a:r>
          </a:p>
          <a:p>
            <a:pPr algn="ctr"/>
            <a:r>
              <a:rPr lang="uk-UA" dirty="0">
                <a:latin typeface="Times New Roman" panose="02020603050405020304" pitchFamily="18" charset="0"/>
                <a:cs typeface="Times New Roman" panose="02020603050405020304" pitchFamily="18" charset="0"/>
              </a:rPr>
              <a:t>    Березівського району Одеської області</a:t>
            </a: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5F41CC6-734F-0FF1-AFC0-D1B90D5E878E}"/>
            </a:ext>
          </a:extLst>
        </p:cNvPr>
        <p:cNvGrpSpPr/>
        <p:nvPr/>
      </p:nvGrpSpPr>
      <p:grpSpPr>
        <a:xfrm>
          <a:off x="0" y="0"/>
          <a:ext cx="0" cy="0"/>
          <a:chOff x="0" y="0"/>
          <a:chExt cx="0" cy="0"/>
        </a:xfrm>
      </p:grpSpPr>
      <p:pic>
        <p:nvPicPr>
          <p:cNvPr id="26625" name="Google Shape;119;p4">
            <a:extLst>
              <a:ext uri="{FF2B5EF4-FFF2-40B4-BE49-F238E27FC236}">
                <a16:creationId xmlns:a16="http://schemas.microsoft.com/office/drawing/2014/main" xmlns="" id="{E023030E-1220-5AE0-8B3B-6C571CA785CB}"/>
              </a:ext>
            </a:extLst>
          </p:cNvPr>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26626" name="Google Shape;120;p4">
            <a:extLst>
              <a:ext uri="{FF2B5EF4-FFF2-40B4-BE49-F238E27FC236}">
                <a16:creationId xmlns:a16="http://schemas.microsoft.com/office/drawing/2014/main" xmlns="" id="{0A9A13C7-1D90-6CF0-43BB-6E93F7C6B756}"/>
              </a:ext>
            </a:extLst>
          </p:cNvPr>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26627" name="Google Shape;121;p4">
            <a:extLst>
              <a:ext uri="{FF2B5EF4-FFF2-40B4-BE49-F238E27FC236}">
                <a16:creationId xmlns:a16="http://schemas.microsoft.com/office/drawing/2014/main" xmlns="" id="{05F840BC-356E-90BF-CB97-C7F72A07FDF1}"/>
              </a:ext>
            </a:extLst>
          </p:cNvPr>
          <p:cNvPicPr preferRelativeResize="0">
            <a:picLocks noChangeAspect="1" noChangeArrowheads="1"/>
          </p:cNvPicPr>
          <p:nvPr/>
        </p:nvPicPr>
        <p:blipFill>
          <a:blip r:embed="rId4"/>
          <a:srcRect/>
          <a:stretch>
            <a:fillRect/>
          </a:stretch>
        </p:blipFill>
        <p:spPr bwMode="auto">
          <a:xfrm>
            <a:off x="0" y="0"/>
            <a:ext cx="5219700" cy="914400"/>
          </a:xfrm>
          <a:prstGeom prst="rect">
            <a:avLst/>
          </a:prstGeom>
          <a:noFill/>
          <a:ln w="9525">
            <a:noFill/>
            <a:miter lim="800000"/>
            <a:headEnd/>
            <a:tailEnd/>
          </a:ln>
        </p:spPr>
      </p:pic>
      <p:pic>
        <p:nvPicPr>
          <p:cNvPr id="26628" name="Google Shape;122;p4">
            <a:extLst>
              <a:ext uri="{FF2B5EF4-FFF2-40B4-BE49-F238E27FC236}">
                <a16:creationId xmlns:a16="http://schemas.microsoft.com/office/drawing/2014/main" xmlns="" id="{31793189-C04D-60EE-79CD-FAC3BF6FF826}"/>
              </a:ext>
            </a:extLst>
          </p:cNvPr>
          <p:cNvPicPr preferRelativeResize="0">
            <a:picLocks noChangeAspect="1" noChangeArrowheads="1"/>
          </p:cNvPicPr>
          <p:nvPr/>
        </p:nvPicPr>
        <p:blipFill>
          <a:blip r:embed="rId5"/>
          <a:srcRect/>
          <a:stretch>
            <a:fillRect/>
          </a:stretch>
        </p:blipFill>
        <p:spPr bwMode="auto">
          <a:xfrm>
            <a:off x="77788" y="1109663"/>
            <a:ext cx="1874837" cy="542925"/>
          </a:xfrm>
          <a:prstGeom prst="rect">
            <a:avLst/>
          </a:prstGeom>
          <a:noFill/>
          <a:ln w="9525">
            <a:noFill/>
            <a:miter lim="800000"/>
            <a:headEnd/>
            <a:tailEnd/>
          </a:ln>
        </p:spPr>
      </p:pic>
      <p:pic>
        <p:nvPicPr>
          <p:cNvPr id="26629" name="Google Shape;123;p4">
            <a:extLst>
              <a:ext uri="{FF2B5EF4-FFF2-40B4-BE49-F238E27FC236}">
                <a16:creationId xmlns:a16="http://schemas.microsoft.com/office/drawing/2014/main" xmlns="" id="{96680079-7248-C457-F89C-4C9D4B452237}"/>
              </a:ext>
            </a:extLst>
          </p:cNvPr>
          <p:cNvPicPr preferRelativeResize="0">
            <a:picLocks noChangeAspect="1" noChangeArrowheads="1"/>
          </p:cNvPicPr>
          <p:nvPr/>
        </p:nvPicPr>
        <p:blipFill>
          <a:blip r:embed="rId6"/>
          <a:srcRect/>
          <a:stretch>
            <a:fillRect/>
          </a:stretch>
        </p:blipFill>
        <p:spPr bwMode="auto">
          <a:xfrm>
            <a:off x="2041525" y="1109663"/>
            <a:ext cx="4041775" cy="542925"/>
          </a:xfrm>
          <a:prstGeom prst="rect">
            <a:avLst/>
          </a:prstGeom>
          <a:noFill/>
          <a:ln w="9525">
            <a:noFill/>
            <a:miter lim="800000"/>
            <a:headEnd/>
            <a:tailEnd/>
          </a:ln>
        </p:spPr>
      </p:pic>
      <p:pic>
        <p:nvPicPr>
          <p:cNvPr id="26630" name="Google Shape;124;p4">
            <a:extLst>
              <a:ext uri="{FF2B5EF4-FFF2-40B4-BE49-F238E27FC236}">
                <a16:creationId xmlns:a16="http://schemas.microsoft.com/office/drawing/2014/main" xmlns="" id="{FA35F145-6A2B-BD48-DE02-7E7C0D27A275}"/>
              </a:ext>
            </a:extLst>
          </p:cNvPr>
          <p:cNvPicPr preferRelativeResize="0">
            <a:picLocks noChangeAspect="1" noChangeArrowheads="1"/>
          </p:cNvPicPr>
          <p:nvPr/>
        </p:nvPicPr>
        <p:blipFill>
          <a:blip r:embed="rId7"/>
          <a:srcRect/>
          <a:stretch>
            <a:fillRect/>
          </a:stretch>
        </p:blipFill>
        <p:spPr bwMode="auto">
          <a:xfrm>
            <a:off x="6172200" y="1109663"/>
            <a:ext cx="2057400" cy="542925"/>
          </a:xfrm>
          <a:prstGeom prst="rect">
            <a:avLst/>
          </a:prstGeom>
          <a:noFill/>
          <a:ln w="9525">
            <a:noFill/>
            <a:miter lim="800000"/>
            <a:headEnd/>
            <a:tailEnd/>
          </a:ln>
        </p:spPr>
      </p:pic>
      <p:pic>
        <p:nvPicPr>
          <p:cNvPr id="26631" name="Google Shape;125;p4">
            <a:extLst>
              <a:ext uri="{FF2B5EF4-FFF2-40B4-BE49-F238E27FC236}">
                <a16:creationId xmlns:a16="http://schemas.microsoft.com/office/drawing/2014/main" xmlns="" id="{F16DAAC1-C4E9-8BD8-FF75-C82748ECB245}"/>
              </a:ext>
            </a:extLst>
          </p:cNvPr>
          <p:cNvPicPr preferRelativeResize="0">
            <a:picLocks noChangeAspect="1" noChangeArrowheads="1"/>
          </p:cNvPicPr>
          <p:nvPr/>
        </p:nvPicPr>
        <p:blipFill>
          <a:blip r:embed="rId7"/>
          <a:srcRect/>
          <a:stretch>
            <a:fillRect/>
          </a:stretch>
        </p:blipFill>
        <p:spPr bwMode="auto">
          <a:xfrm>
            <a:off x="8382000" y="1096963"/>
            <a:ext cx="2057400" cy="542925"/>
          </a:xfrm>
          <a:prstGeom prst="rect">
            <a:avLst/>
          </a:prstGeom>
          <a:noFill/>
          <a:ln w="9525">
            <a:noFill/>
            <a:miter lim="800000"/>
            <a:headEnd/>
            <a:tailEnd/>
          </a:ln>
        </p:spPr>
      </p:pic>
      <p:sp>
        <p:nvSpPr>
          <p:cNvPr id="26632" name="Google Shape;126;p4">
            <a:extLst>
              <a:ext uri="{FF2B5EF4-FFF2-40B4-BE49-F238E27FC236}">
                <a16:creationId xmlns:a16="http://schemas.microsoft.com/office/drawing/2014/main" xmlns="" id="{231617B7-D112-590C-A695-2F7F2EC68797}"/>
              </a:ext>
            </a:extLst>
          </p:cNvPr>
          <p:cNvSpPr txBox="1">
            <a:spLocks noChangeArrowheads="1"/>
          </p:cNvSpPr>
          <p:nvPr/>
        </p:nvSpPr>
        <p:spPr bwMode="auto">
          <a:xfrm>
            <a:off x="542925" y="134938"/>
            <a:ext cx="4133850" cy="579437"/>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3200" b="1" dirty="0">
                <a:solidFill>
                  <a:schemeClr val="tx1"/>
                </a:solidFill>
                <a:latin typeface="Calibri" pitchFamily="34" charset="0"/>
                <a:sym typeface="Georgia" pitchFamily="18" charset="0"/>
              </a:rPr>
              <a:t>Соціальний захист</a:t>
            </a:r>
            <a:endParaRPr lang="en-US" b="1" dirty="0">
              <a:solidFill>
                <a:schemeClr val="tx1"/>
              </a:solidFill>
              <a:latin typeface="Calibri" pitchFamily="34" charset="0"/>
            </a:endParaRPr>
          </a:p>
        </p:txBody>
      </p:sp>
      <p:pic>
        <p:nvPicPr>
          <p:cNvPr id="26633" name="Google Shape;127;p4">
            <a:extLst>
              <a:ext uri="{FF2B5EF4-FFF2-40B4-BE49-F238E27FC236}">
                <a16:creationId xmlns:a16="http://schemas.microsoft.com/office/drawing/2014/main" xmlns="" id="{E280A083-F22F-77BE-4945-66D53FE5EE42}"/>
              </a:ext>
            </a:extLst>
          </p:cNvPr>
          <p:cNvPicPr preferRelativeResize="0">
            <a:picLocks noChangeAspect="1" noChangeArrowheads="1"/>
          </p:cNvPicPr>
          <p:nvPr/>
        </p:nvPicPr>
        <p:blipFill>
          <a:blip r:embed="rId5"/>
          <a:srcRect/>
          <a:stretch>
            <a:fillRect/>
          </a:stretch>
        </p:blipFill>
        <p:spPr bwMode="auto">
          <a:xfrm>
            <a:off x="0" y="1835150"/>
            <a:ext cx="1958975" cy="1327150"/>
          </a:xfrm>
          <a:prstGeom prst="rect">
            <a:avLst/>
          </a:prstGeom>
          <a:noFill/>
          <a:ln w="9525">
            <a:noFill/>
            <a:miter lim="800000"/>
            <a:headEnd/>
            <a:tailEnd/>
          </a:ln>
        </p:spPr>
      </p:pic>
      <p:pic>
        <p:nvPicPr>
          <p:cNvPr id="26634" name="Google Shape;128;p4">
            <a:extLst>
              <a:ext uri="{FF2B5EF4-FFF2-40B4-BE49-F238E27FC236}">
                <a16:creationId xmlns:a16="http://schemas.microsoft.com/office/drawing/2014/main" xmlns="" id="{CDC6A11F-D8EE-5AD5-DA5C-C54DC84BCFF1}"/>
              </a:ext>
            </a:extLst>
          </p:cNvPr>
          <p:cNvPicPr preferRelativeResize="0">
            <a:picLocks noChangeAspect="1" noChangeArrowheads="1"/>
          </p:cNvPicPr>
          <p:nvPr/>
        </p:nvPicPr>
        <p:blipFill>
          <a:blip r:embed="rId6"/>
          <a:srcRect/>
          <a:stretch>
            <a:fillRect/>
          </a:stretch>
        </p:blipFill>
        <p:spPr bwMode="auto">
          <a:xfrm>
            <a:off x="2089944" y="1810504"/>
            <a:ext cx="3984625" cy="1319213"/>
          </a:xfrm>
          <a:prstGeom prst="rect">
            <a:avLst/>
          </a:prstGeom>
          <a:noFill/>
          <a:ln w="9525">
            <a:noFill/>
            <a:miter lim="800000"/>
            <a:headEnd/>
            <a:tailEnd/>
          </a:ln>
        </p:spPr>
      </p:pic>
      <p:pic>
        <p:nvPicPr>
          <p:cNvPr id="26635" name="Google Shape;129;p4">
            <a:extLst>
              <a:ext uri="{FF2B5EF4-FFF2-40B4-BE49-F238E27FC236}">
                <a16:creationId xmlns:a16="http://schemas.microsoft.com/office/drawing/2014/main" xmlns="" id="{B285BBE9-ECF1-9AC4-919C-1B9EBA72DC4A}"/>
              </a:ext>
            </a:extLst>
          </p:cNvPr>
          <p:cNvPicPr preferRelativeResize="0">
            <a:picLocks noChangeAspect="1" noChangeArrowheads="1"/>
          </p:cNvPicPr>
          <p:nvPr/>
        </p:nvPicPr>
        <p:blipFill>
          <a:blip r:embed="rId7"/>
          <a:srcRect/>
          <a:stretch>
            <a:fillRect/>
          </a:stretch>
        </p:blipFill>
        <p:spPr bwMode="auto">
          <a:xfrm>
            <a:off x="6172200" y="1835150"/>
            <a:ext cx="2057400" cy="1282700"/>
          </a:xfrm>
          <a:prstGeom prst="rect">
            <a:avLst/>
          </a:prstGeom>
          <a:noFill/>
          <a:ln w="9525">
            <a:noFill/>
            <a:miter lim="800000"/>
            <a:headEnd/>
            <a:tailEnd/>
          </a:ln>
        </p:spPr>
      </p:pic>
      <p:pic>
        <p:nvPicPr>
          <p:cNvPr id="26636" name="Google Shape;130;p4">
            <a:extLst>
              <a:ext uri="{FF2B5EF4-FFF2-40B4-BE49-F238E27FC236}">
                <a16:creationId xmlns:a16="http://schemas.microsoft.com/office/drawing/2014/main" xmlns="" id="{BA13256C-E2AA-60B1-7EAE-3B4DF1C68B26}"/>
              </a:ext>
            </a:extLst>
          </p:cNvPr>
          <p:cNvPicPr preferRelativeResize="0">
            <a:picLocks noChangeAspect="1" noChangeArrowheads="1"/>
          </p:cNvPicPr>
          <p:nvPr/>
        </p:nvPicPr>
        <p:blipFill>
          <a:blip r:embed="rId7"/>
          <a:srcRect/>
          <a:stretch>
            <a:fillRect/>
          </a:stretch>
        </p:blipFill>
        <p:spPr bwMode="auto">
          <a:xfrm>
            <a:off x="8382000" y="1860550"/>
            <a:ext cx="2057400" cy="1206500"/>
          </a:xfrm>
          <a:prstGeom prst="rect">
            <a:avLst/>
          </a:prstGeom>
          <a:noFill/>
          <a:ln w="9525">
            <a:noFill/>
            <a:miter lim="800000"/>
            <a:headEnd/>
            <a:tailEnd/>
          </a:ln>
        </p:spPr>
      </p:pic>
      <p:sp>
        <p:nvSpPr>
          <p:cNvPr id="26637" name="Google Shape;153;p4">
            <a:extLst>
              <a:ext uri="{FF2B5EF4-FFF2-40B4-BE49-F238E27FC236}">
                <a16:creationId xmlns:a16="http://schemas.microsoft.com/office/drawing/2014/main" xmlns="" id="{376A1DD1-0C5F-C36B-297C-19A1B2A11F75}"/>
              </a:ext>
            </a:extLst>
          </p:cNvPr>
          <p:cNvSpPr txBox="1">
            <a:spLocks noChangeArrowheads="1"/>
          </p:cNvSpPr>
          <p:nvPr/>
        </p:nvSpPr>
        <p:spPr bwMode="auto">
          <a:xfrm>
            <a:off x="2146300" y="3311525"/>
            <a:ext cx="36830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6639" name="Google Shape;155;p4">
            <a:extLst>
              <a:ext uri="{FF2B5EF4-FFF2-40B4-BE49-F238E27FC236}">
                <a16:creationId xmlns:a16="http://schemas.microsoft.com/office/drawing/2014/main" xmlns="" id="{9657B57E-A8F5-45AD-BD55-9785752BC790}"/>
              </a:ext>
            </a:extLst>
          </p:cNvPr>
          <p:cNvSpPr txBox="1">
            <a:spLocks noChangeArrowheads="1"/>
          </p:cNvSpPr>
          <p:nvPr/>
        </p:nvSpPr>
        <p:spPr bwMode="auto">
          <a:xfrm>
            <a:off x="8542338" y="1852613"/>
            <a:ext cx="1731962"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6640" name="Google Shape;156;p4">
            <a:extLst>
              <a:ext uri="{FF2B5EF4-FFF2-40B4-BE49-F238E27FC236}">
                <a16:creationId xmlns:a16="http://schemas.microsoft.com/office/drawing/2014/main" xmlns="" id="{65DB099C-08D1-67AF-9680-48F6577AC6CD}"/>
              </a:ext>
            </a:extLst>
          </p:cNvPr>
          <p:cNvSpPr txBox="1">
            <a:spLocks noChangeArrowheads="1"/>
          </p:cNvSpPr>
          <p:nvPr/>
        </p:nvSpPr>
        <p:spPr bwMode="auto">
          <a:xfrm>
            <a:off x="0" y="1135063"/>
            <a:ext cx="2025650" cy="58102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Заклад/установа, що надає послуги</a:t>
            </a:r>
            <a:endParaRPr lang="en-US" sz="1600" b="1">
              <a:solidFill>
                <a:schemeClr val="tx1"/>
              </a:solidFill>
              <a:latin typeface="Calibri" pitchFamily="34" charset="0"/>
              <a:cs typeface="Calibri" pitchFamily="34" charset="0"/>
              <a:sym typeface="Calibri" pitchFamily="34" charset="0"/>
            </a:endParaRPr>
          </a:p>
        </p:txBody>
      </p:sp>
      <p:sp>
        <p:nvSpPr>
          <p:cNvPr id="26641" name="Google Shape;157;p4">
            <a:extLst>
              <a:ext uri="{FF2B5EF4-FFF2-40B4-BE49-F238E27FC236}">
                <a16:creationId xmlns:a16="http://schemas.microsoft.com/office/drawing/2014/main" xmlns="" id="{A86CF57A-A3C5-A494-CCDE-12A9BCE51D2D}"/>
              </a:ext>
            </a:extLst>
          </p:cNvPr>
          <p:cNvSpPr>
            <a:spLocks noChangeArrowheads="1"/>
          </p:cNvSpPr>
          <p:nvPr/>
        </p:nvSpPr>
        <p:spPr bwMode="auto">
          <a:xfrm>
            <a:off x="2600325" y="1182688"/>
            <a:ext cx="23860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Види послуг, сервісів</a:t>
            </a:r>
            <a:endParaRPr lang="en-US" sz="1600" b="1">
              <a:solidFill>
                <a:schemeClr val="tx1"/>
              </a:solidFill>
              <a:latin typeface="Calibri" pitchFamily="34" charset="0"/>
              <a:cs typeface="Calibri" pitchFamily="34" charset="0"/>
              <a:sym typeface="Calibri" pitchFamily="34" charset="0"/>
            </a:endParaRPr>
          </a:p>
        </p:txBody>
      </p:sp>
      <p:sp>
        <p:nvSpPr>
          <p:cNvPr id="26642" name="Google Shape;158;p4">
            <a:extLst>
              <a:ext uri="{FF2B5EF4-FFF2-40B4-BE49-F238E27FC236}">
                <a16:creationId xmlns:a16="http://schemas.microsoft.com/office/drawing/2014/main" xmlns="" id="{B9FDAC95-AB54-C684-FE3E-6895B16EA5D9}"/>
              </a:ext>
            </a:extLst>
          </p:cNvPr>
          <p:cNvSpPr>
            <a:spLocks noChangeArrowheads="1"/>
          </p:cNvSpPr>
          <p:nvPr/>
        </p:nvSpPr>
        <p:spPr bwMode="auto">
          <a:xfrm>
            <a:off x="6261100" y="1204913"/>
            <a:ext cx="18653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a:solidFill>
                <a:schemeClr val="tx1"/>
              </a:solidFill>
              <a:latin typeface="Calibri" pitchFamily="34" charset="0"/>
              <a:cs typeface="Calibri" pitchFamily="34" charset="0"/>
              <a:sym typeface="Calibri" pitchFamily="34" charset="0"/>
            </a:endParaRPr>
          </a:p>
        </p:txBody>
      </p:sp>
      <p:sp>
        <p:nvSpPr>
          <p:cNvPr id="26643" name="Google Shape;159;p4">
            <a:extLst>
              <a:ext uri="{FF2B5EF4-FFF2-40B4-BE49-F238E27FC236}">
                <a16:creationId xmlns:a16="http://schemas.microsoft.com/office/drawing/2014/main" xmlns="" id="{7C52E1E5-2985-7E66-4326-6300EF18FEC7}"/>
              </a:ext>
            </a:extLst>
          </p:cNvPr>
          <p:cNvSpPr>
            <a:spLocks noChangeArrowheads="1"/>
          </p:cNvSpPr>
          <p:nvPr/>
        </p:nvSpPr>
        <p:spPr bwMode="auto">
          <a:xfrm>
            <a:off x="8621713" y="1219200"/>
            <a:ext cx="1184275"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Телефони</a:t>
            </a:r>
            <a:endParaRPr lang="en-US" sz="1600">
              <a:solidFill>
                <a:schemeClr val="tx1"/>
              </a:solidFill>
              <a:latin typeface="Calibri" pitchFamily="34" charset="0"/>
              <a:cs typeface="Calibri" pitchFamily="34" charset="0"/>
              <a:sym typeface="Calibri" pitchFamily="34" charset="0"/>
            </a:endParaRPr>
          </a:p>
        </p:txBody>
      </p:sp>
      <p:sp>
        <p:nvSpPr>
          <p:cNvPr id="26644" name="Google Shape;169;p4">
            <a:extLst>
              <a:ext uri="{FF2B5EF4-FFF2-40B4-BE49-F238E27FC236}">
                <a16:creationId xmlns:a16="http://schemas.microsoft.com/office/drawing/2014/main" xmlns="" id="{98FE9249-D33E-88EF-14A4-CC78E1376BDC}"/>
              </a:ext>
            </a:extLst>
          </p:cNvPr>
          <p:cNvSpPr>
            <a:spLocks noChangeArrowheads="1"/>
          </p:cNvSpPr>
          <p:nvPr/>
        </p:nvSpPr>
        <p:spPr bwMode="auto">
          <a:xfrm>
            <a:off x="1428750" y="4945063"/>
            <a:ext cx="52197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6645" name="Google Shape;176;p4">
            <a:extLst>
              <a:ext uri="{FF2B5EF4-FFF2-40B4-BE49-F238E27FC236}">
                <a16:creationId xmlns:a16="http://schemas.microsoft.com/office/drawing/2014/main" xmlns="" id="{966030DD-112F-BBDC-61EE-5D94256F32A6}"/>
              </a:ext>
            </a:extLst>
          </p:cNvPr>
          <p:cNvSpPr txBox="1">
            <a:spLocks noChangeArrowheads="1"/>
          </p:cNvSpPr>
          <p:nvPr/>
        </p:nvSpPr>
        <p:spPr bwMode="auto">
          <a:xfrm>
            <a:off x="8550275" y="3335338"/>
            <a:ext cx="1731963"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6646" name="Google Shape;178;p4">
            <a:extLst>
              <a:ext uri="{FF2B5EF4-FFF2-40B4-BE49-F238E27FC236}">
                <a16:creationId xmlns:a16="http://schemas.microsoft.com/office/drawing/2014/main" xmlns="" id="{4D324AE7-0D61-F03B-88A7-F029021EE8D7}"/>
              </a:ext>
            </a:extLst>
          </p:cNvPr>
          <p:cNvSpPr txBox="1">
            <a:spLocks noChangeArrowheads="1"/>
          </p:cNvSpPr>
          <p:nvPr/>
        </p:nvSpPr>
        <p:spPr bwMode="auto">
          <a:xfrm>
            <a:off x="8550275" y="4822825"/>
            <a:ext cx="1731963" cy="579438"/>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6647" name="Google Shape;184;p4">
            <a:extLst>
              <a:ext uri="{FF2B5EF4-FFF2-40B4-BE49-F238E27FC236}">
                <a16:creationId xmlns:a16="http://schemas.microsoft.com/office/drawing/2014/main" xmlns="" id="{21BE28F9-7881-603E-ABE3-0C6FC36CE6F0}"/>
              </a:ext>
            </a:extLst>
          </p:cNvPr>
          <p:cNvSpPr>
            <a:spLocks noChangeArrowheads="1"/>
          </p:cNvSpPr>
          <p:nvPr/>
        </p:nvSpPr>
        <p:spPr bwMode="auto">
          <a:xfrm>
            <a:off x="2316163" y="5772150"/>
            <a:ext cx="3548062" cy="30480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b="1">
              <a:solidFill>
                <a:schemeClr val="tx1"/>
              </a:solidFill>
              <a:latin typeface="Calibri" pitchFamily="34" charset="0"/>
              <a:cs typeface="Calibri" pitchFamily="34" charset="0"/>
              <a:sym typeface="Calibri" pitchFamily="34" charset="0"/>
            </a:endParaRPr>
          </a:p>
        </p:txBody>
      </p:sp>
      <p:pic>
        <p:nvPicPr>
          <p:cNvPr id="26648" name="Google Shape;130;p4">
            <a:extLst>
              <a:ext uri="{FF2B5EF4-FFF2-40B4-BE49-F238E27FC236}">
                <a16:creationId xmlns:a16="http://schemas.microsoft.com/office/drawing/2014/main" xmlns="" id="{27830FB0-B413-3F7B-57AE-8EBDFCBB36C1}"/>
              </a:ext>
            </a:extLst>
          </p:cNvPr>
          <p:cNvPicPr preferRelativeResize="0">
            <a:picLocks noChangeAspect="1" noChangeArrowheads="1"/>
          </p:cNvPicPr>
          <p:nvPr/>
        </p:nvPicPr>
        <p:blipFill>
          <a:blip r:embed="rId7"/>
          <a:srcRect/>
          <a:stretch>
            <a:fillRect/>
          </a:stretch>
        </p:blipFill>
        <p:spPr bwMode="auto">
          <a:xfrm>
            <a:off x="8382000" y="1835150"/>
            <a:ext cx="2057400" cy="1206500"/>
          </a:xfrm>
          <a:prstGeom prst="rect">
            <a:avLst/>
          </a:prstGeom>
          <a:noFill/>
          <a:ln w="9525">
            <a:noFill/>
            <a:miter lim="800000"/>
            <a:headEnd/>
            <a:tailEnd/>
          </a:ln>
        </p:spPr>
      </p:pic>
      <p:pic>
        <p:nvPicPr>
          <p:cNvPr id="26649" name="Google Shape;130;p4">
            <a:extLst>
              <a:ext uri="{FF2B5EF4-FFF2-40B4-BE49-F238E27FC236}">
                <a16:creationId xmlns:a16="http://schemas.microsoft.com/office/drawing/2014/main" xmlns="" id="{0688A479-3E40-36D7-2C87-A6FD3A27A291}"/>
              </a:ext>
            </a:extLst>
          </p:cNvPr>
          <p:cNvPicPr preferRelativeResize="0">
            <a:picLocks noChangeAspect="1" noChangeArrowheads="1"/>
          </p:cNvPicPr>
          <p:nvPr/>
        </p:nvPicPr>
        <p:blipFill>
          <a:blip r:embed="rId7"/>
          <a:srcRect/>
          <a:stretch>
            <a:fillRect/>
          </a:stretch>
        </p:blipFill>
        <p:spPr bwMode="auto">
          <a:xfrm>
            <a:off x="8382000" y="3305175"/>
            <a:ext cx="2057400" cy="1206500"/>
          </a:xfrm>
          <a:prstGeom prst="rect">
            <a:avLst/>
          </a:prstGeom>
          <a:noFill/>
          <a:ln w="9525">
            <a:noFill/>
            <a:miter lim="800000"/>
            <a:headEnd/>
            <a:tailEnd/>
          </a:ln>
        </p:spPr>
      </p:pic>
      <p:pic>
        <p:nvPicPr>
          <p:cNvPr id="26650" name="Google Shape;130;p4">
            <a:extLst>
              <a:ext uri="{FF2B5EF4-FFF2-40B4-BE49-F238E27FC236}">
                <a16:creationId xmlns:a16="http://schemas.microsoft.com/office/drawing/2014/main" xmlns="" id="{B110268D-BC8C-DB9A-4A9A-373E058161BA}"/>
              </a:ext>
            </a:extLst>
          </p:cNvPr>
          <p:cNvPicPr preferRelativeResize="0">
            <a:picLocks noChangeAspect="1" noChangeArrowheads="1"/>
          </p:cNvPicPr>
          <p:nvPr/>
        </p:nvPicPr>
        <p:blipFill>
          <a:blip r:embed="rId7"/>
          <a:srcRect/>
          <a:stretch>
            <a:fillRect/>
          </a:stretch>
        </p:blipFill>
        <p:spPr bwMode="auto">
          <a:xfrm>
            <a:off x="8382000" y="4818063"/>
            <a:ext cx="2057400" cy="1281112"/>
          </a:xfrm>
          <a:prstGeom prst="rect">
            <a:avLst/>
          </a:prstGeom>
          <a:noFill/>
          <a:ln w="9525">
            <a:noFill/>
            <a:miter lim="800000"/>
            <a:headEnd/>
            <a:tailEnd/>
          </a:ln>
        </p:spPr>
      </p:pic>
      <p:pic>
        <p:nvPicPr>
          <p:cNvPr id="26651" name="Google Shape;130;p4">
            <a:extLst>
              <a:ext uri="{FF2B5EF4-FFF2-40B4-BE49-F238E27FC236}">
                <a16:creationId xmlns:a16="http://schemas.microsoft.com/office/drawing/2014/main" xmlns="" id="{89774AA9-3C78-489A-9CC9-9399CDF54A2E}"/>
              </a:ext>
            </a:extLst>
          </p:cNvPr>
          <p:cNvPicPr preferRelativeResize="0">
            <a:picLocks noChangeAspect="1" noChangeArrowheads="1"/>
          </p:cNvPicPr>
          <p:nvPr/>
        </p:nvPicPr>
        <p:blipFill>
          <a:blip r:embed="rId7"/>
          <a:srcRect/>
          <a:stretch>
            <a:fillRect/>
          </a:stretch>
        </p:blipFill>
        <p:spPr bwMode="auto">
          <a:xfrm>
            <a:off x="8382000" y="1960563"/>
            <a:ext cx="2057400" cy="1081087"/>
          </a:xfrm>
          <a:prstGeom prst="rect">
            <a:avLst/>
          </a:prstGeom>
          <a:noFill/>
          <a:ln w="9525">
            <a:noFill/>
            <a:miter lim="800000"/>
            <a:headEnd/>
            <a:tailEnd/>
          </a:ln>
        </p:spPr>
      </p:pic>
      <p:pic>
        <p:nvPicPr>
          <p:cNvPr id="26652" name="Google Shape;130;p4">
            <a:extLst>
              <a:ext uri="{FF2B5EF4-FFF2-40B4-BE49-F238E27FC236}">
                <a16:creationId xmlns:a16="http://schemas.microsoft.com/office/drawing/2014/main" xmlns="" id="{980C31AE-3C07-2B82-B515-8F9311DCFF3F}"/>
              </a:ext>
            </a:extLst>
          </p:cNvPr>
          <p:cNvPicPr preferRelativeResize="0">
            <a:picLocks noChangeAspect="1" noChangeArrowheads="1"/>
          </p:cNvPicPr>
          <p:nvPr/>
        </p:nvPicPr>
        <p:blipFill>
          <a:blip r:embed="rId7"/>
          <a:srcRect/>
          <a:stretch>
            <a:fillRect/>
          </a:stretch>
        </p:blipFill>
        <p:spPr bwMode="auto">
          <a:xfrm>
            <a:off x="6207125" y="3303588"/>
            <a:ext cx="2057400" cy="1206500"/>
          </a:xfrm>
          <a:prstGeom prst="rect">
            <a:avLst/>
          </a:prstGeom>
          <a:noFill/>
          <a:ln w="9525">
            <a:noFill/>
            <a:miter lim="800000"/>
            <a:headEnd/>
            <a:tailEnd/>
          </a:ln>
        </p:spPr>
      </p:pic>
      <p:pic>
        <p:nvPicPr>
          <p:cNvPr id="26653" name="Google Shape;130;p4">
            <a:extLst>
              <a:ext uri="{FF2B5EF4-FFF2-40B4-BE49-F238E27FC236}">
                <a16:creationId xmlns:a16="http://schemas.microsoft.com/office/drawing/2014/main" xmlns="" id="{3752BAD3-320F-D5E9-62A6-27B1F59A7FB4}"/>
              </a:ext>
            </a:extLst>
          </p:cNvPr>
          <p:cNvPicPr preferRelativeResize="0">
            <a:picLocks noChangeAspect="1" noChangeArrowheads="1"/>
          </p:cNvPicPr>
          <p:nvPr/>
        </p:nvPicPr>
        <p:blipFill>
          <a:blip r:embed="rId7"/>
          <a:srcRect/>
          <a:stretch>
            <a:fillRect/>
          </a:stretch>
        </p:blipFill>
        <p:spPr bwMode="auto">
          <a:xfrm>
            <a:off x="6269038" y="4832350"/>
            <a:ext cx="2052637" cy="1270000"/>
          </a:xfrm>
          <a:prstGeom prst="rect">
            <a:avLst/>
          </a:prstGeom>
          <a:noFill/>
          <a:ln w="9525">
            <a:noFill/>
            <a:miter lim="800000"/>
            <a:headEnd/>
            <a:tailEnd/>
          </a:ln>
        </p:spPr>
      </p:pic>
      <p:pic>
        <p:nvPicPr>
          <p:cNvPr id="26654" name="Google Shape;127;p4">
            <a:extLst>
              <a:ext uri="{FF2B5EF4-FFF2-40B4-BE49-F238E27FC236}">
                <a16:creationId xmlns:a16="http://schemas.microsoft.com/office/drawing/2014/main" xmlns="" id="{E9B08D45-3ECF-6D71-BA34-62BA3F2C586B}"/>
              </a:ext>
            </a:extLst>
          </p:cNvPr>
          <p:cNvPicPr preferRelativeResize="0">
            <a:picLocks noChangeAspect="1" noChangeArrowheads="1"/>
          </p:cNvPicPr>
          <p:nvPr/>
        </p:nvPicPr>
        <p:blipFill>
          <a:blip r:embed="rId5"/>
          <a:srcRect/>
          <a:stretch>
            <a:fillRect/>
          </a:stretch>
        </p:blipFill>
        <p:spPr bwMode="auto">
          <a:xfrm>
            <a:off x="0" y="3317875"/>
            <a:ext cx="1974850" cy="1270000"/>
          </a:xfrm>
          <a:prstGeom prst="rect">
            <a:avLst/>
          </a:prstGeom>
          <a:noFill/>
          <a:ln w="9525">
            <a:noFill/>
            <a:miter lim="800000"/>
            <a:headEnd/>
            <a:tailEnd/>
          </a:ln>
        </p:spPr>
      </p:pic>
      <p:pic>
        <p:nvPicPr>
          <p:cNvPr id="26655" name="Google Shape;127;p4">
            <a:extLst>
              <a:ext uri="{FF2B5EF4-FFF2-40B4-BE49-F238E27FC236}">
                <a16:creationId xmlns:a16="http://schemas.microsoft.com/office/drawing/2014/main" xmlns="" id="{6E19B9D6-A108-EC97-C229-54F3A95555A7}"/>
              </a:ext>
            </a:extLst>
          </p:cNvPr>
          <p:cNvPicPr preferRelativeResize="0">
            <a:picLocks noChangeAspect="1" noChangeArrowheads="1"/>
          </p:cNvPicPr>
          <p:nvPr/>
        </p:nvPicPr>
        <p:blipFill>
          <a:blip r:embed="rId5"/>
          <a:srcRect/>
          <a:stretch>
            <a:fillRect/>
          </a:stretch>
        </p:blipFill>
        <p:spPr bwMode="auto">
          <a:xfrm>
            <a:off x="0" y="4841875"/>
            <a:ext cx="2000250" cy="1270000"/>
          </a:xfrm>
          <a:prstGeom prst="rect">
            <a:avLst/>
          </a:prstGeom>
          <a:noFill/>
          <a:ln w="9525">
            <a:noFill/>
            <a:miter lim="800000"/>
            <a:headEnd/>
            <a:tailEnd/>
          </a:ln>
        </p:spPr>
      </p:pic>
      <p:pic>
        <p:nvPicPr>
          <p:cNvPr id="26656" name="Google Shape;128;p4">
            <a:extLst>
              <a:ext uri="{FF2B5EF4-FFF2-40B4-BE49-F238E27FC236}">
                <a16:creationId xmlns:a16="http://schemas.microsoft.com/office/drawing/2014/main" xmlns="" id="{4BE009DD-A621-CBE4-B7FA-E90AE29934EA}"/>
              </a:ext>
            </a:extLst>
          </p:cNvPr>
          <p:cNvPicPr preferRelativeResize="0">
            <a:picLocks noChangeAspect="1" noChangeArrowheads="1"/>
          </p:cNvPicPr>
          <p:nvPr/>
        </p:nvPicPr>
        <p:blipFill>
          <a:blip r:embed="rId6"/>
          <a:srcRect/>
          <a:stretch>
            <a:fillRect/>
          </a:stretch>
        </p:blipFill>
        <p:spPr bwMode="auto">
          <a:xfrm>
            <a:off x="2143125" y="3267075"/>
            <a:ext cx="3984625" cy="1319213"/>
          </a:xfrm>
          <a:prstGeom prst="rect">
            <a:avLst/>
          </a:prstGeom>
          <a:noFill/>
          <a:ln w="9525">
            <a:noFill/>
            <a:miter lim="800000"/>
            <a:headEnd/>
            <a:tailEnd/>
          </a:ln>
        </p:spPr>
      </p:pic>
      <p:pic>
        <p:nvPicPr>
          <p:cNvPr id="26657" name="Google Shape;128;p4">
            <a:extLst>
              <a:ext uri="{FF2B5EF4-FFF2-40B4-BE49-F238E27FC236}">
                <a16:creationId xmlns:a16="http://schemas.microsoft.com/office/drawing/2014/main" xmlns="" id="{F43C3B27-FCB9-87BA-71F6-2D9F76C26030}"/>
              </a:ext>
            </a:extLst>
          </p:cNvPr>
          <p:cNvPicPr preferRelativeResize="0">
            <a:picLocks noChangeAspect="1" noChangeArrowheads="1"/>
          </p:cNvPicPr>
          <p:nvPr/>
        </p:nvPicPr>
        <p:blipFill>
          <a:blip r:embed="rId6"/>
          <a:srcRect/>
          <a:stretch>
            <a:fillRect/>
          </a:stretch>
        </p:blipFill>
        <p:spPr bwMode="auto">
          <a:xfrm>
            <a:off x="2168525" y="4818063"/>
            <a:ext cx="3997325" cy="1319212"/>
          </a:xfrm>
          <a:prstGeom prst="rect">
            <a:avLst/>
          </a:prstGeom>
          <a:noFill/>
          <a:ln w="9525">
            <a:noFill/>
            <a:miter lim="800000"/>
            <a:headEnd/>
            <a:tailEnd/>
          </a:ln>
        </p:spPr>
      </p:pic>
      <p:sp>
        <p:nvSpPr>
          <p:cNvPr id="26660" name="Rectangle 40">
            <a:extLst>
              <a:ext uri="{FF2B5EF4-FFF2-40B4-BE49-F238E27FC236}">
                <a16:creationId xmlns:a16="http://schemas.microsoft.com/office/drawing/2014/main" xmlns="" id="{69AFFEE3-21A6-DC3C-EAE0-4C1D6C5C65EE}"/>
              </a:ext>
            </a:extLst>
          </p:cNvPr>
          <p:cNvSpPr>
            <a:spLocks noChangeArrowheads="1"/>
          </p:cNvSpPr>
          <p:nvPr/>
        </p:nvSpPr>
        <p:spPr bwMode="auto">
          <a:xfrm>
            <a:off x="2320925" y="5014913"/>
            <a:ext cx="3717925" cy="290512"/>
          </a:xfrm>
          <a:prstGeom prst="rect">
            <a:avLst/>
          </a:prstGeom>
          <a:noFill/>
          <a:ln w="9525">
            <a:noFill/>
            <a:miter lim="800000"/>
            <a:headEnd/>
            <a:tailEnd/>
          </a:ln>
        </p:spPr>
        <p:txBody>
          <a:bodyPr>
            <a:spAutoFit/>
          </a:bodyPr>
          <a:lstStyle/>
          <a:p>
            <a:pPr>
              <a:buClr>
                <a:srgbClr val="000000"/>
              </a:buClr>
              <a:buFont typeface="Arial" charset="0"/>
              <a:buNone/>
            </a:pPr>
            <a:endParaRPr lang="ru-RU" sz="1300">
              <a:solidFill>
                <a:schemeClr val="tx1"/>
              </a:solidFill>
              <a:sym typeface="Calibri" pitchFamily="34" charset="0"/>
            </a:endParaRPr>
          </a:p>
        </p:txBody>
      </p:sp>
      <p:sp>
        <p:nvSpPr>
          <p:cNvPr id="26661" name="Rectangle 37">
            <a:extLst>
              <a:ext uri="{FF2B5EF4-FFF2-40B4-BE49-F238E27FC236}">
                <a16:creationId xmlns:a16="http://schemas.microsoft.com/office/drawing/2014/main" xmlns="" id="{02B7C4E6-D569-E849-F9F0-026452E7EC09}"/>
              </a:ext>
            </a:extLst>
          </p:cNvPr>
          <p:cNvSpPr>
            <a:spLocks noChangeArrowheads="1"/>
          </p:cNvSpPr>
          <p:nvPr/>
        </p:nvSpPr>
        <p:spPr bwMode="auto">
          <a:xfrm>
            <a:off x="-57370" y="1807782"/>
            <a:ext cx="2032220" cy="1384995"/>
          </a:xfrm>
          <a:prstGeom prst="rect">
            <a:avLst/>
          </a:prstGeom>
          <a:noFill/>
          <a:ln w="9525">
            <a:noFill/>
            <a:miter lim="800000"/>
            <a:headEnd/>
            <a:tailEnd/>
          </a:ln>
        </p:spPr>
        <p:txBody>
          <a:bodyPr wrap="square" anchor="ctr">
            <a:spAutoFit/>
          </a:bodyPr>
          <a:lstStyle/>
          <a:p>
            <a:pPr algn="ctr"/>
            <a:r>
              <a:rPr lang="uk-UA" sz="1300" dirty="0"/>
              <a:t> </a:t>
            </a:r>
            <a:r>
              <a:rPr lang="uk-UA" dirty="0">
                <a:latin typeface="Times New Roman" panose="02020603050405020304" pitchFamily="18" charset="0"/>
                <a:cs typeface="Times New Roman" panose="02020603050405020304" pitchFamily="18" charset="0"/>
              </a:rPr>
              <a:t>«Центр надання адміністративних послуг» Курісовської сільської  ради     </a:t>
            </a:r>
          </a:p>
          <a:p>
            <a:pPr algn="ctr"/>
            <a:r>
              <a:rPr lang="uk-UA" dirty="0">
                <a:latin typeface="Times New Roman" panose="02020603050405020304" pitchFamily="18" charset="0"/>
                <a:cs typeface="Times New Roman" panose="02020603050405020304" pitchFamily="18" charset="0"/>
              </a:rPr>
              <a:t>    Березівського району Одеської області</a:t>
            </a:r>
            <a:endParaRPr lang="ru-RU" dirty="0">
              <a:latin typeface="Times New Roman" panose="02020603050405020304" pitchFamily="18" charset="0"/>
              <a:cs typeface="Times New Roman" panose="02020603050405020304" pitchFamily="18" charset="0"/>
            </a:endParaRPr>
          </a:p>
        </p:txBody>
      </p:sp>
      <p:sp>
        <p:nvSpPr>
          <p:cNvPr id="26662" name="Rectangle 38">
            <a:extLst>
              <a:ext uri="{FF2B5EF4-FFF2-40B4-BE49-F238E27FC236}">
                <a16:creationId xmlns:a16="http://schemas.microsoft.com/office/drawing/2014/main" xmlns="" id="{073F4A7F-5C9E-2657-4636-15D0B255A831}"/>
              </a:ext>
            </a:extLst>
          </p:cNvPr>
          <p:cNvSpPr>
            <a:spLocks noChangeArrowheads="1"/>
          </p:cNvSpPr>
          <p:nvPr/>
        </p:nvSpPr>
        <p:spPr bwMode="auto">
          <a:xfrm>
            <a:off x="2001838" y="2373168"/>
            <a:ext cx="4203700" cy="292388"/>
          </a:xfrm>
          <a:prstGeom prst="rect">
            <a:avLst/>
          </a:prstGeom>
          <a:noFill/>
          <a:ln w="9525">
            <a:noFill/>
            <a:miter lim="800000"/>
            <a:headEnd/>
            <a:tailEnd/>
          </a:ln>
        </p:spPr>
        <p:txBody>
          <a:bodyPr anchor="ctr">
            <a:spAutoFit/>
          </a:bodyPr>
          <a:lstStyle/>
          <a:p>
            <a:pPr algn="ctr"/>
            <a:endParaRPr lang="uk-UA" sz="1300" dirty="0"/>
          </a:p>
        </p:txBody>
      </p:sp>
      <p:sp>
        <p:nvSpPr>
          <p:cNvPr id="26665" name="Rectangle 42">
            <a:extLst>
              <a:ext uri="{FF2B5EF4-FFF2-40B4-BE49-F238E27FC236}">
                <a16:creationId xmlns:a16="http://schemas.microsoft.com/office/drawing/2014/main" xmlns="" id="{9156E61D-16E1-657E-CF00-3ACD5840079D}"/>
              </a:ext>
            </a:extLst>
          </p:cNvPr>
          <p:cNvSpPr>
            <a:spLocks noChangeArrowheads="1"/>
          </p:cNvSpPr>
          <p:nvPr/>
        </p:nvSpPr>
        <p:spPr bwMode="auto">
          <a:xfrm>
            <a:off x="2163763" y="3732068"/>
            <a:ext cx="3946525" cy="292388"/>
          </a:xfrm>
          <a:prstGeom prst="rect">
            <a:avLst/>
          </a:prstGeom>
          <a:noFill/>
          <a:ln w="9525">
            <a:noFill/>
            <a:miter lim="800000"/>
            <a:headEnd/>
            <a:tailEnd/>
          </a:ln>
        </p:spPr>
        <p:txBody>
          <a:bodyPr anchor="ctr">
            <a:spAutoFit/>
          </a:bodyPr>
          <a:lstStyle/>
          <a:p>
            <a:pPr algn="ctr"/>
            <a:endParaRPr lang="uk-UA" sz="1300" dirty="0"/>
          </a:p>
        </p:txBody>
      </p:sp>
      <p:sp>
        <p:nvSpPr>
          <p:cNvPr id="26666" name="Rectangle 43">
            <a:extLst>
              <a:ext uri="{FF2B5EF4-FFF2-40B4-BE49-F238E27FC236}">
                <a16:creationId xmlns:a16="http://schemas.microsoft.com/office/drawing/2014/main" xmlns="" id="{7AE5086F-1676-2EEB-B2CB-2A51B593AA1B}"/>
              </a:ext>
            </a:extLst>
          </p:cNvPr>
          <p:cNvSpPr>
            <a:spLocks noChangeArrowheads="1"/>
          </p:cNvSpPr>
          <p:nvPr/>
        </p:nvSpPr>
        <p:spPr bwMode="auto">
          <a:xfrm>
            <a:off x="2359025" y="5290993"/>
            <a:ext cx="3541713" cy="292388"/>
          </a:xfrm>
          <a:prstGeom prst="rect">
            <a:avLst/>
          </a:prstGeom>
          <a:noFill/>
          <a:ln w="9525">
            <a:noFill/>
            <a:miter lim="800000"/>
            <a:headEnd/>
            <a:tailEnd/>
          </a:ln>
        </p:spPr>
        <p:txBody>
          <a:bodyPr anchor="ctr">
            <a:spAutoFit/>
          </a:bodyPr>
          <a:lstStyle/>
          <a:p>
            <a:pPr algn="ctr"/>
            <a:endParaRPr lang="uk-UA" sz="1300" dirty="0"/>
          </a:p>
        </p:txBody>
      </p:sp>
      <p:sp>
        <p:nvSpPr>
          <p:cNvPr id="3" name="TextBox 2">
            <a:extLst>
              <a:ext uri="{FF2B5EF4-FFF2-40B4-BE49-F238E27FC236}">
                <a16:creationId xmlns:a16="http://schemas.microsoft.com/office/drawing/2014/main" xmlns="" id="{66FDEE09-82B2-3DB8-41F0-286C816ADC33}"/>
              </a:ext>
            </a:extLst>
          </p:cNvPr>
          <p:cNvSpPr txBox="1"/>
          <p:nvPr/>
        </p:nvSpPr>
        <p:spPr>
          <a:xfrm>
            <a:off x="2125552" y="2029381"/>
            <a:ext cx="3826096" cy="738664"/>
          </a:xfrm>
          <a:prstGeom prst="rect">
            <a:avLst/>
          </a:prstGeom>
          <a:noFill/>
        </p:spPr>
        <p:txBody>
          <a:bodyPr wrap="square">
            <a:spAutoFit/>
          </a:bodyPr>
          <a:lstStyle/>
          <a:p>
            <a:pPr algn="ctr"/>
            <a:r>
              <a:rPr lang="ru-RU" dirty="0" err="1">
                <a:latin typeface="Times New Roman" panose="02020603050405020304" pitchFamily="18" charset="0"/>
                <a:cs typeface="Times New Roman" panose="02020603050405020304" pitchFamily="18" charset="0"/>
              </a:rPr>
              <a:t>Прийом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заяв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щодо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надання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матеріальної</a:t>
            </a:r>
            <a:endParaRPr lang="ru-RU" dirty="0">
              <a:latin typeface="Times New Roman" panose="02020603050405020304" pitchFamily="18" charset="0"/>
              <a:cs typeface="Times New Roman" panose="02020603050405020304" pitchFamily="18" charset="0"/>
            </a:endParaRPr>
          </a:p>
          <a:p>
            <a:pPr algn="ctr"/>
            <a:r>
              <a:rPr lang="ru-RU" dirty="0" err="1">
                <a:latin typeface="Times New Roman" panose="02020603050405020304" pitchFamily="18" charset="0"/>
                <a:cs typeface="Times New Roman" panose="02020603050405020304" pitchFamily="18" charset="0"/>
              </a:rPr>
              <a:t>допомоги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комісією</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питань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соціального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захисту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малозабезпечених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верств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населення</a:t>
            </a:r>
            <a:endParaRPr lang="x-none"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39A1E1B-1F85-09BD-B066-F4A97D2829DB}"/>
              </a:ext>
            </a:extLst>
          </p:cNvPr>
          <p:cNvSpPr txBox="1"/>
          <p:nvPr/>
        </p:nvSpPr>
        <p:spPr>
          <a:xfrm>
            <a:off x="2174875" y="3363914"/>
            <a:ext cx="3822700" cy="954107"/>
          </a:xfrm>
          <a:prstGeom prst="rect">
            <a:avLst/>
          </a:prstGeom>
          <a:noFill/>
        </p:spPr>
        <p:txBody>
          <a:bodyPr wrap="square">
            <a:spAutoFit/>
          </a:bodyPr>
          <a:lstStyle/>
          <a:p>
            <a:pPr algn="ctr"/>
            <a:r>
              <a:rPr lang="ru-RU" dirty="0" err="1">
                <a:latin typeface="Times New Roman" panose="02020603050405020304" pitchFamily="18" charset="0"/>
                <a:cs typeface="Times New Roman" panose="02020603050405020304" pitchFamily="18" charset="0"/>
              </a:rPr>
              <a:t>Встановлення</a:t>
            </a:r>
            <a:r>
              <a:rPr lang="ru-RU" dirty="0">
                <a:latin typeface="Times New Roman" panose="02020603050405020304" pitchFamily="18" charset="0"/>
                <a:cs typeface="Times New Roman" panose="02020603050405020304" pitchFamily="18" charset="0"/>
              </a:rPr>
              <a:t> статусу особи з </a:t>
            </a:r>
            <a:r>
              <a:rPr lang="ru-RU" dirty="0" err="1">
                <a:latin typeface="Times New Roman" panose="02020603050405020304" pitchFamily="18" charset="0"/>
                <a:cs typeface="Times New Roman" panose="02020603050405020304" pitchFamily="18" charset="0"/>
              </a:rPr>
              <a:t>інвалідністю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внаслідок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війни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видача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посвідчення</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довідки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продовження</a:t>
            </a:r>
            <a:r>
              <a:rPr lang="ru-RU" dirty="0">
                <a:latin typeface="Times New Roman" panose="02020603050405020304" pitchFamily="18" charset="0"/>
                <a:cs typeface="Times New Roman" panose="02020603050405020304" pitchFamily="18" charset="0"/>
              </a:rPr>
              <a:t> строку </a:t>
            </a:r>
            <a:r>
              <a:rPr lang="ru-RU" dirty="0" err="1">
                <a:latin typeface="Times New Roman" panose="02020603050405020304" pitchFamily="18" charset="0"/>
                <a:cs typeface="Times New Roman" panose="02020603050405020304" pitchFamily="18" charset="0"/>
              </a:rPr>
              <a:t>дії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посвідчення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вклеювання</a:t>
            </a:r>
            <a:r>
              <a:rPr lang="ru-RU" dirty="0">
                <a:latin typeface="Times New Roman" panose="02020603050405020304" pitchFamily="18" charset="0"/>
                <a:cs typeface="Times New Roman" panose="02020603050405020304" pitchFamily="18" charset="0"/>
              </a:rPr>
              <a:t> бланка-вкладки</a:t>
            </a:r>
            <a:r>
              <a:rPr lang="ru-RU" dirty="0"/>
              <a:t>)</a:t>
            </a:r>
            <a:endParaRPr lang="x-none" dirty="0"/>
          </a:p>
        </p:txBody>
      </p:sp>
      <p:sp>
        <p:nvSpPr>
          <p:cNvPr id="15" name="TextBox 14">
            <a:extLst>
              <a:ext uri="{FF2B5EF4-FFF2-40B4-BE49-F238E27FC236}">
                <a16:creationId xmlns:a16="http://schemas.microsoft.com/office/drawing/2014/main" xmlns="" id="{41494262-8732-ED08-C4C1-220AC93CBD51}"/>
              </a:ext>
            </a:extLst>
          </p:cNvPr>
          <p:cNvSpPr txBox="1"/>
          <p:nvPr/>
        </p:nvSpPr>
        <p:spPr>
          <a:xfrm>
            <a:off x="2223485" y="5102979"/>
            <a:ext cx="3886803" cy="738664"/>
          </a:xfrm>
          <a:prstGeom prst="rect">
            <a:avLst/>
          </a:prstGeom>
          <a:noFill/>
        </p:spPr>
        <p:txBody>
          <a:bodyPr wrap="square">
            <a:spAutoFit/>
          </a:bodyPr>
          <a:lstStyle/>
          <a:p>
            <a:pPr algn="ctr"/>
            <a:r>
              <a:rPr lang="ru-RU" dirty="0" err="1">
                <a:latin typeface="Times New Roman" panose="02020603050405020304" pitchFamily="18" charset="0"/>
                <a:cs typeface="Times New Roman" panose="02020603050405020304" pitchFamily="18" charset="0"/>
              </a:rPr>
              <a:t>Встановлення</a:t>
            </a:r>
            <a:r>
              <a:rPr lang="ru-RU" dirty="0">
                <a:latin typeface="Times New Roman" panose="02020603050405020304" pitchFamily="18" charset="0"/>
                <a:cs typeface="Times New Roman" panose="02020603050405020304" pitchFamily="18" charset="0"/>
              </a:rPr>
              <a:t> статусу </a:t>
            </a:r>
            <a:r>
              <a:rPr lang="ru-RU" dirty="0" err="1">
                <a:latin typeface="Times New Roman" panose="02020603050405020304" pitchFamily="18" charset="0"/>
                <a:cs typeface="Times New Roman" panose="02020603050405020304" pitchFamily="18" charset="0"/>
              </a:rPr>
              <a:t>учасника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дій</a:t>
            </a:r>
            <a:r>
              <a:rPr lang="ru-RU" dirty="0">
                <a:latin typeface="Times New Roman" panose="02020603050405020304" pitchFamily="18" charset="0"/>
                <a:cs typeface="Times New Roman" panose="02020603050405020304" pitchFamily="18" charset="0"/>
              </a:rPr>
              <a:t>,</a:t>
            </a:r>
          </a:p>
          <a:p>
            <a:pPr algn="ctr"/>
            <a:r>
              <a:rPr lang="ru-RU" dirty="0" err="1">
                <a:latin typeface="Times New Roman" panose="02020603050405020304" pitchFamily="18" charset="0"/>
                <a:cs typeface="Times New Roman" panose="02020603050405020304" pitchFamily="18" charset="0"/>
              </a:rPr>
              <a:t>учасника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війни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постраждалого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учасника</a:t>
            </a:r>
            <a:endParaRPr lang="ru-RU" dirty="0">
              <a:latin typeface="Times New Roman" panose="02020603050405020304" pitchFamily="18" charset="0"/>
              <a:cs typeface="Times New Roman" panose="02020603050405020304" pitchFamily="18" charset="0"/>
            </a:endParaRPr>
          </a:p>
          <a:p>
            <a:pPr algn="ctr"/>
            <a:r>
              <a:rPr lang="ru-RU" dirty="0" err="1">
                <a:latin typeface="Times New Roman" panose="02020603050405020304" pitchFamily="18" charset="0"/>
                <a:cs typeface="Times New Roman" panose="02020603050405020304" pitchFamily="18" charset="0"/>
              </a:rPr>
              <a:t>Революції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Гідності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видача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посвідчення</a:t>
            </a:r>
            <a:endParaRPr lang="x-none" dirty="0">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xmlns="" id="{576CFF23-2026-FDF6-D592-74310A452E67}"/>
              </a:ext>
            </a:extLst>
          </p:cNvPr>
          <p:cNvPicPr>
            <a:picLocks noChangeAspect="1"/>
          </p:cNvPicPr>
          <p:nvPr/>
        </p:nvPicPr>
        <p:blipFill>
          <a:blip r:embed="rId8"/>
          <a:stretch>
            <a:fillRect/>
          </a:stretch>
        </p:blipFill>
        <p:spPr>
          <a:xfrm>
            <a:off x="8437562" y="2252710"/>
            <a:ext cx="1914310" cy="384081"/>
          </a:xfrm>
          <a:prstGeom prst="rect">
            <a:avLst/>
          </a:prstGeom>
        </p:spPr>
      </p:pic>
      <p:pic>
        <p:nvPicPr>
          <p:cNvPr id="4" name="Рисунок 3">
            <a:extLst>
              <a:ext uri="{FF2B5EF4-FFF2-40B4-BE49-F238E27FC236}">
                <a16:creationId xmlns:a16="http://schemas.microsoft.com/office/drawing/2014/main" xmlns="" id="{3F23E6CA-2A47-0819-B17F-2160FEB52BA1}"/>
              </a:ext>
            </a:extLst>
          </p:cNvPr>
          <p:cNvPicPr>
            <a:picLocks noChangeAspect="1"/>
          </p:cNvPicPr>
          <p:nvPr/>
        </p:nvPicPr>
        <p:blipFill>
          <a:blip r:embed="rId9"/>
          <a:stretch>
            <a:fillRect/>
          </a:stretch>
        </p:blipFill>
        <p:spPr>
          <a:xfrm>
            <a:off x="8480264" y="5296640"/>
            <a:ext cx="1914310" cy="384081"/>
          </a:xfrm>
          <a:prstGeom prst="rect">
            <a:avLst/>
          </a:prstGeom>
        </p:spPr>
      </p:pic>
      <p:pic>
        <p:nvPicPr>
          <p:cNvPr id="11" name="Рисунок 10">
            <a:extLst>
              <a:ext uri="{FF2B5EF4-FFF2-40B4-BE49-F238E27FC236}">
                <a16:creationId xmlns:a16="http://schemas.microsoft.com/office/drawing/2014/main" xmlns="" id="{212DE423-FDE5-B7D9-14DE-339EC4D147E4}"/>
              </a:ext>
            </a:extLst>
          </p:cNvPr>
          <p:cNvPicPr>
            <a:picLocks noChangeAspect="1"/>
          </p:cNvPicPr>
          <p:nvPr/>
        </p:nvPicPr>
        <p:blipFill>
          <a:blip r:embed="rId8"/>
          <a:stretch>
            <a:fillRect/>
          </a:stretch>
        </p:blipFill>
        <p:spPr>
          <a:xfrm>
            <a:off x="8437562" y="3734640"/>
            <a:ext cx="1914310" cy="384081"/>
          </a:xfrm>
          <a:prstGeom prst="rect">
            <a:avLst/>
          </a:prstGeom>
        </p:spPr>
      </p:pic>
      <p:sp>
        <p:nvSpPr>
          <p:cNvPr id="13" name="TextBox 12">
            <a:extLst>
              <a:ext uri="{FF2B5EF4-FFF2-40B4-BE49-F238E27FC236}">
                <a16:creationId xmlns:a16="http://schemas.microsoft.com/office/drawing/2014/main" xmlns="" id="{54D9DB07-FD92-F67C-8C56-CD6DC75770E6}"/>
              </a:ext>
            </a:extLst>
          </p:cNvPr>
          <p:cNvSpPr txBox="1"/>
          <p:nvPr/>
        </p:nvSpPr>
        <p:spPr>
          <a:xfrm>
            <a:off x="6096001" y="1878296"/>
            <a:ext cx="2190968" cy="1015663"/>
          </a:xfrm>
          <a:prstGeom prst="rect">
            <a:avLst/>
          </a:prstGeom>
          <a:noFill/>
        </p:spPr>
        <p:txBody>
          <a:bodyPr wrap="square">
            <a:spAutoFit/>
          </a:bodyPr>
          <a:lstStyle/>
          <a:p>
            <a:pPr algn="ctr"/>
            <a:r>
              <a:rPr lang="ru-RU" sz="1200" dirty="0">
                <a:latin typeface="Times New Roman" panose="02020603050405020304" pitchFamily="18" charset="0"/>
                <a:cs typeface="Times New Roman" panose="02020603050405020304" pitchFamily="18" charset="0"/>
              </a:rPr>
              <a:t>Україна, 67512, </a:t>
            </a:r>
            <a:r>
              <a:rPr lang="ru-RU" sz="1200" dirty="0" err="1">
                <a:latin typeface="Times New Roman" panose="02020603050405020304" pitchFamily="18" charset="0"/>
                <a:cs typeface="Times New Roman" panose="02020603050405020304" pitchFamily="18" charset="0"/>
              </a:rPr>
              <a:t>Одеська</a:t>
            </a:r>
            <a:r>
              <a:rPr lang="ru-RU" sz="1200" dirty="0">
                <a:latin typeface="Times New Roman" panose="02020603050405020304" pitchFamily="18" charset="0"/>
                <a:cs typeface="Times New Roman" panose="02020603050405020304" pitchFamily="18" charset="0"/>
              </a:rPr>
              <a:t> область, </a:t>
            </a:r>
            <a:r>
              <a:rPr lang="ru-RU" sz="1200" dirty="0" err="1">
                <a:latin typeface="Times New Roman" panose="02020603050405020304" pitchFamily="18" charset="0"/>
                <a:cs typeface="Times New Roman" panose="02020603050405020304" pitchFamily="18" charset="0"/>
              </a:rPr>
              <a:t>Березівський</a:t>
            </a:r>
            <a:r>
              <a:rPr lang="ru-RU" sz="1200" dirty="0">
                <a:latin typeface="Times New Roman" panose="02020603050405020304" pitchFamily="18" charset="0"/>
                <a:cs typeface="Times New Roman" panose="02020603050405020304" pitchFamily="18" charset="0"/>
              </a:rPr>
              <a:t> район, село Курісове, </a:t>
            </a:r>
            <a:r>
              <a:rPr lang="ru-RU" sz="1200" dirty="0" err="1">
                <a:latin typeface="Times New Roman" panose="02020603050405020304" pitchFamily="18" charset="0"/>
                <a:cs typeface="Times New Roman" panose="02020603050405020304" pitchFamily="18" charset="0"/>
              </a:rPr>
              <a:t>вул</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Партизанської</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слави</a:t>
            </a:r>
            <a:r>
              <a:rPr lang="ru-RU" sz="1200" dirty="0">
                <a:latin typeface="Times New Roman" panose="02020603050405020304" pitchFamily="18" charset="0"/>
                <a:cs typeface="Times New Roman" panose="02020603050405020304" pitchFamily="18" charset="0"/>
              </a:rPr>
              <a:t>, буд. 28 </a:t>
            </a:r>
            <a:r>
              <a:rPr lang="en-US" sz="1200" dirty="0">
                <a:latin typeface="Times New Roman" panose="02020603050405020304" pitchFamily="18" charset="0"/>
                <a:cs typeface="Times New Roman" panose="02020603050405020304" pitchFamily="18" charset="0"/>
              </a:rPr>
              <a:t>registrar28-sr@ukr.net</a:t>
            </a:r>
            <a:endParaRPr lang="x-none" sz="12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AF551880-A2EC-8FDD-4EB7-5466E75CDF6E}"/>
              </a:ext>
            </a:extLst>
          </p:cNvPr>
          <p:cNvSpPr txBox="1"/>
          <p:nvPr/>
        </p:nvSpPr>
        <p:spPr>
          <a:xfrm>
            <a:off x="6159829" y="3305830"/>
            <a:ext cx="2151992" cy="1015663"/>
          </a:xfrm>
          <a:prstGeom prst="rect">
            <a:avLst/>
          </a:prstGeom>
          <a:noFill/>
        </p:spPr>
        <p:txBody>
          <a:bodyPr wrap="square">
            <a:spAutoFit/>
          </a:bodyPr>
          <a:lstStyle/>
          <a:p>
            <a:pPr algn="ctr"/>
            <a:r>
              <a:rPr lang="ru-RU" sz="1200" dirty="0">
                <a:latin typeface="Times New Roman" panose="02020603050405020304" pitchFamily="18" charset="0"/>
                <a:cs typeface="Times New Roman" panose="02020603050405020304" pitchFamily="18" charset="0"/>
              </a:rPr>
              <a:t>Україна, 67512, </a:t>
            </a:r>
            <a:r>
              <a:rPr lang="ru-RU" sz="1200" dirty="0" err="1">
                <a:latin typeface="Times New Roman" panose="02020603050405020304" pitchFamily="18" charset="0"/>
                <a:cs typeface="Times New Roman" panose="02020603050405020304" pitchFamily="18" charset="0"/>
              </a:rPr>
              <a:t>Одеська</a:t>
            </a:r>
            <a:r>
              <a:rPr lang="ru-RU" sz="1200" dirty="0">
                <a:latin typeface="Times New Roman" panose="02020603050405020304" pitchFamily="18" charset="0"/>
                <a:cs typeface="Times New Roman" panose="02020603050405020304" pitchFamily="18" charset="0"/>
              </a:rPr>
              <a:t> область, </a:t>
            </a:r>
            <a:r>
              <a:rPr lang="ru-RU" sz="1200" dirty="0" err="1">
                <a:latin typeface="Times New Roman" panose="02020603050405020304" pitchFamily="18" charset="0"/>
                <a:cs typeface="Times New Roman" panose="02020603050405020304" pitchFamily="18" charset="0"/>
              </a:rPr>
              <a:t>Березівський</a:t>
            </a:r>
            <a:r>
              <a:rPr lang="ru-RU" sz="1200" dirty="0">
                <a:latin typeface="Times New Roman" panose="02020603050405020304" pitchFamily="18" charset="0"/>
                <a:cs typeface="Times New Roman" panose="02020603050405020304" pitchFamily="18" charset="0"/>
              </a:rPr>
              <a:t> район, село Курісове, </a:t>
            </a:r>
            <a:r>
              <a:rPr lang="ru-RU" sz="1200" dirty="0" err="1">
                <a:latin typeface="Times New Roman" panose="02020603050405020304" pitchFamily="18" charset="0"/>
                <a:cs typeface="Times New Roman" panose="02020603050405020304" pitchFamily="18" charset="0"/>
              </a:rPr>
              <a:t>вул</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Партизанської</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слави</a:t>
            </a:r>
            <a:r>
              <a:rPr lang="ru-RU" sz="1200" dirty="0">
                <a:latin typeface="Times New Roman" panose="02020603050405020304" pitchFamily="18" charset="0"/>
                <a:cs typeface="Times New Roman" panose="02020603050405020304" pitchFamily="18" charset="0"/>
              </a:rPr>
              <a:t>, буд. 28 </a:t>
            </a:r>
            <a:r>
              <a:rPr lang="en-US" sz="1200" dirty="0">
                <a:latin typeface="Times New Roman" panose="02020603050405020304" pitchFamily="18" charset="0"/>
                <a:cs typeface="Times New Roman" panose="02020603050405020304" pitchFamily="18" charset="0"/>
              </a:rPr>
              <a:t>registrar28-sr@ukr.net</a:t>
            </a:r>
            <a:endParaRPr lang="x-none" sz="12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47F30BB8-F9CB-4EED-70F5-284F788AE3A7}"/>
              </a:ext>
            </a:extLst>
          </p:cNvPr>
          <p:cNvSpPr txBox="1"/>
          <p:nvPr/>
        </p:nvSpPr>
        <p:spPr>
          <a:xfrm>
            <a:off x="6238285" y="4937463"/>
            <a:ext cx="2098889" cy="1015663"/>
          </a:xfrm>
          <a:prstGeom prst="rect">
            <a:avLst/>
          </a:prstGeom>
          <a:noFill/>
        </p:spPr>
        <p:txBody>
          <a:bodyPr wrap="square">
            <a:spAutoFit/>
          </a:bodyPr>
          <a:lstStyle/>
          <a:p>
            <a:pPr algn="ctr"/>
            <a:r>
              <a:rPr lang="ru-RU" sz="1200" dirty="0">
                <a:latin typeface="Times New Roman" panose="02020603050405020304" pitchFamily="18" charset="0"/>
                <a:cs typeface="Times New Roman" panose="02020603050405020304" pitchFamily="18" charset="0"/>
              </a:rPr>
              <a:t>Україна, 67512, </a:t>
            </a:r>
            <a:r>
              <a:rPr lang="ru-RU" sz="1200" dirty="0" err="1">
                <a:latin typeface="Times New Roman" panose="02020603050405020304" pitchFamily="18" charset="0"/>
                <a:cs typeface="Times New Roman" panose="02020603050405020304" pitchFamily="18" charset="0"/>
              </a:rPr>
              <a:t>Одеська</a:t>
            </a:r>
            <a:r>
              <a:rPr lang="ru-RU" sz="1200" dirty="0">
                <a:latin typeface="Times New Roman" panose="02020603050405020304" pitchFamily="18" charset="0"/>
                <a:cs typeface="Times New Roman" panose="02020603050405020304" pitchFamily="18" charset="0"/>
              </a:rPr>
              <a:t> область, </a:t>
            </a:r>
            <a:r>
              <a:rPr lang="ru-RU" sz="1200" dirty="0" err="1">
                <a:latin typeface="Times New Roman" panose="02020603050405020304" pitchFamily="18" charset="0"/>
                <a:cs typeface="Times New Roman" panose="02020603050405020304" pitchFamily="18" charset="0"/>
              </a:rPr>
              <a:t>Березівський</a:t>
            </a:r>
            <a:r>
              <a:rPr lang="ru-RU" sz="1200" dirty="0">
                <a:latin typeface="Times New Roman" panose="02020603050405020304" pitchFamily="18" charset="0"/>
                <a:cs typeface="Times New Roman" panose="02020603050405020304" pitchFamily="18" charset="0"/>
              </a:rPr>
              <a:t> район, село Курісове, </a:t>
            </a:r>
            <a:r>
              <a:rPr lang="ru-RU" sz="1200" dirty="0" err="1">
                <a:latin typeface="Times New Roman" panose="02020603050405020304" pitchFamily="18" charset="0"/>
                <a:cs typeface="Times New Roman" panose="02020603050405020304" pitchFamily="18" charset="0"/>
              </a:rPr>
              <a:t>вул</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Партизанської</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слави</a:t>
            </a:r>
            <a:r>
              <a:rPr lang="ru-RU" sz="1200" dirty="0">
                <a:latin typeface="Times New Roman" panose="02020603050405020304" pitchFamily="18" charset="0"/>
                <a:cs typeface="Times New Roman" panose="02020603050405020304" pitchFamily="18" charset="0"/>
              </a:rPr>
              <a:t>, буд. 28 </a:t>
            </a:r>
            <a:r>
              <a:rPr lang="en-US" sz="1200" dirty="0">
                <a:latin typeface="Times New Roman" panose="02020603050405020304" pitchFamily="18" charset="0"/>
                <a:cs typeface="Times New Roman" panose="02020603050405020304" pitchFamily="18" charset="0"/>
              </a:rPr>
              <a:t>registrar28-sr@ukr.net</a:t>
            </a:r>
            <a:endParaRPr lang="x-none" sz="12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9D47B1AB-8B3F-7398-5FC2-03EEC129CB6A}"/>
              </a:ext>
            </a:extLst>
          </p:cNvPr>
          <p:cNvSpPr txBox="1"/>
          <p:nvPr/>
        </p:nvSpPr>
        <p:spPr>
          <a:xfrm>
            <a:off x="-79374" y="3237241"/>
            <a:ext cx="2247900" cy="1384995"/>
          </a:xfrm>
          <a:prstGeom prst="rect">
            <a:avLst/>
          </a:prstGeom>
          <a:noFill/>
        </p:spPr>
        <p:txBody>
          <a:bodyPr wrap="square">
            <a:spAutoFit/>
          </a:bodyPr>
          <a:lstStyle/>
          <a:p>
            <a:pPr algn="ctr"/>
            <a:r>
              <a:rPr lang="uk-UA" dirty="0">
                <a:latin typeface="Times New Roman" panose="02020603050405020304" pitchFamily="18" charset="0"/>
                <a:cs typeface="Times New Roman" panose="02020603050405020304" pitchFamily="18" charset="0"/>
              </a:rPr>
              <a:t>«Центр надання адміністративних </a:t>
            </a:r>
          </a:p>
          <a:p>
            <a:pPr algn="ctr"/>
            <a:r>
              <a:rPr lang="uk-UA" dirty="0">
                <a:latin typeface="Times New Roman" panose="02020603050405020304" pitchFamily="18" charset="0"/>
                <a:cs typeface="Times New Roman" panose="02020603050405020304" pitchFamily="18" charset="0"/>
              </a:rPr>
              <a:t>послуг» </a:t>
            </a:r>
            <a:r>
              <a:rPr lang="uk-UA" dirty="0" err="1">
                <a:latin typeface="Times New Roman" panose="02020603050405020304" pitchFamily="18" charset="0"/>
                <a:cs typeface="Times New Roman" panose="02020603050405020304" pitchFamily="18" charset="0"/>
              </a:rPr>
              <a:t>Курісовської</a:t>
            </a:r>
            <a:r>
              <a:rPr lang="uk-UA" dirty="0">
                <a:latin typeface="Times New Roman" panose="02020603050405020304" pitchFamily="18" charset="0"/>
                <a:cs typeface="Times New Roman" panose="02020603050405020304" pitchFamily="18" charset="0"/>
              </a:rPr>
              <a:t> сільської  ради     </a:t>
            </a:r>
          </a:p>
          <a:p>
            <a:pPr algn="ctr"/>
            <a:r>
              <a:rPr lang="uk-UA" dirty="0">
                <a:latin typeface="Times New Roman" panose="02020603050405020304" pitchFamily="18" charset="0"/>
                <a:cs typeface="Times New Roman" panose="02020603050405020304" pitchFamily="18" charset="0"/>
              </a:rPr>
              <a:t>    Березівського району Одеської області</a:t>
            </a:r>
            <a:endParaRPr lang="ru-RU"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B5D9122C-69EA-E472-872C-BF756D2841BB}"/>
              </a:ext>
            </a:extLst>
          </p:cNvPr>
          <p:cNvSpPr txBox="1"/>
          <p:nvPr/>
        </p:nvSpPr>
        <p:spPr>
          <a:xfrm>
            <a:off x="-185817" y="4766121"/>
            <a:ext cx="2282302" cy="1384995"/>
          </a:xfrm>
          <a:prstGeom prst="rect">
            <a:avLst/>
          </a:prstGeom>
          <a:noFill/>
        </p:spPr>
        <p:txBody>
          <a:bodyPr wrap="square">
            <a:spAutoFit/>
          </a:bodyPr>
          <a:lstStyle/>
          <a:p>
            <a:pPr algn="ctr"/>
            <a:r>
              <a:rPr lang="uk-UA" dirty="0">
                <a:latin typeface="Times New Roman" panose="02020603050405020304" pitchFamily="18" charset="0"/>
                <a:cs typeface="Times New Roman" panose="02020603050405020304" pitchFamily="18" charset="0"/>
              </a:rPr>
              <a:t>«Центр надання адміністративних </a:t>
            </a:r>
          </a:p>
          <a:p>
            <a:pPr algn="ctr"/>
            <a:r>
              <a:rPr lang="uk-UA" dirty="0">
                <a:latin typeface="Times New Roman" panose="02020603050405020304" pitchFamily="18" charset="0"/>
                <a:cs typeface="Times New Roman" panose="02020603050405020304" pitchFamily="18" charset="0"/>
              </a:rPr>
              <a:t>послуг» </a:t>
            </a:r>
            <a:r>
              <a:rPr lang="uk-UA" dirty="0" err="1">
                <a:latin typeface="Times New Roman" panose="02020603050405020304" pitchFamily="18" charset="0"/>
                <a:cs typeface="Times New Roman" panose="02020603050405020304" pitchFamily="18" charset="0"/>
              </a:rPr>
              <a:t>Курісовської</a:t>
            </a:r>
            <a:r>
              <a:rPr lang="uk-UA" dirty="0">
                <a:latin typeface="Times New Roman" panose="02020603050405020304" pitchFamily="18" charset="0"/>
                <a:cs typeface="Times New Roman" panose="02020603050405020304" pitchFamily="18" charset="0"/>
              </a:rPr>
              <a:t> сільської  ради     </a:t>
            </a:r>
          </a:p>
          <a:p>
            <a:pPr algn="ctr"/>
            <a:r>
              <a:rPr lang="uk-UA" dirty="0">
                <a:latin typeface="Times New Roman" panose="02020603050405020304" pitchFamily="18" charset="0"/>
                <a:cs typeface="Times New Roman" panose="02020603050405020304" pitchFamily="18" charset="0"/>
              </a:rPr>
              <a:t>    Березівського району Одеської області</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97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58359EB-600F-2132-5ADC-14C1F7678360}"/>
            </a:ext>
          </a:extLst>
        </p:cNvPr>
        <p:cNvGrpSpPr/>
        <p:nvPr/>
      </p:nvGrpSpPr>
      <p:grpSpPr>
        <a:xfrm>
          <a:off x="0" y="0"/>
          <a:ext cx="0" cy="0"/>
          <a:chOff x="0" y="0"/>
          <a:chExt cx="0" cy="0"/>
        </a:xfrm>
      </p:grpSpPr>
      <p:pic>
        <p:nvPicPr>
          <p:cNvPr id="26625" name="Google Shape;119;p4">
            <a:extLst>
              <a:ext uri="{FF2B5EF4-FFF2-40B4-BE49-F238E27FC236}">
                <a16:creationId xmlns:a16="http://schemas.microsoft.com/office/drawing/2014/main" xmlns="" id="{D91E29EC-6FA4-C4E5-8019-139A6341303E}"/>
              </a:ext>
            </a:extLst>
          </p:cNvPr>
          <p:cNvPicPr preferRelativeResize="0">
            <a:picLocks noChangeAspect="1" noChangeArrowheads="1"/>
          </p:cNvPicPr>
          <p:nvPr/>
        </p:nvPicPr>
        <p:blipFill>
          <a:blip r:embed="rId3"/>
          <a:srcRect/>
          <a:stretch>
            <a:fillRect/>
          </a:stretch>
        </p:blipFill>
        <p:spPr bwMode="auto">
          <a:xfrm>
            <a:off x="5903913" y="6900863"/>
            <a:ext cx="3952875" cy="352425"/>
          </a:xfrm>
          <a:prstGeom prst="rect">
            <a:avLst/>
          </a:prstGeom>
          <a:noFill/>
          <a:ln w="9525">
            <a:noFill/>
            <a:miter lim="800000"/>
            <a:headEnd/>
            <a:tailEnd/>
          </a:ln>
        </p:spPr>
      </p:pic>
      <p:pic>
        <p:nvPicPr>
          <p:cNvPr id="26626" name="Google Shape;120;p4">
            <a:extLst>
              <a:ext uri="{FF2B5EF4-FFF2-40B4-BE49-F238E27FC236}">
                <a16:creationId xmlns:a16="http://schemas.microsoft.com/office/drawing/2014/main" xmlns="" id="{6E2750C6-4114-DC90-F2AB-2867563ED6F9}"/>
              </a:ext>
            </a:extLst>
          </p:cNvPr>
          <p:cNvPicPr preferRelativeResize="0">
            <a:picLocks noChangeAspect="1" noChangeArrowheads="1"/>
          </p:cNvPicPr>
          <p:nvPr/>
        </p:nvPicPr>
        <p:blipFill>
          <a:blip r:embed="rId3"/>
          <a:srcRect/>
          <a:stretch>
            <a:fillRect/>
          </a:stretch>
        </p:blipFill>
        <p:spPr bwMode="auto">
          <a:xfrm>
            <a:off x="582613" y="6900863"/>
            <a:ext cx="3952875" cy="352425"/>
          </a:xfrm>
          <a:prstGeom prst="rect">
            <a:avLst/>
          </a:prstGeom>
          <a:noFill/>
          <a:ln w="9525">
            <a:noFill/>
            <a:miter lim="800000"/>
            <a:headEnd/>
            <a:tailEnd/>
          </a:ln>
        </p:spPr>
      </p:pic>
      <p:pic>
        <p:nvPicPr>
          <p:cNvPr id="26627" name="Google Shape;121;p4">
            <a:extLst>
              <a:ext uri="{FF2B5EF4-FFF2-40B4-BE49-F238E27FC236}">
                <a16:creationId xmlns:a16="http://schemas.microsoft.com/office/drawing/2014/main" xmlns="" id="{EB425CA8-629C-8C68-BA1B-4238332B37E2}"/>
              </a:ext>
            </a:extLst>
          </p:cNvPr>
          <p:cNvPicPr preferRelativeResize="0">
            <a:picLocks noChangeAspect="1" noChangeArrowheads="1"/>
          </p:cNvPicPr>
          <p:nvPr/>
        </p:nvPicPr>
        <p:blipFill>
          <a:blip r:embed="rId4"/>
          <a:srcRect/>
          <a:stretch>
            <a:fillRect/>
          </a:stretch>
        </p:blipFill>
        <p:spPr bwMode="auto">
          <a:xfrm>
            <a:off x="0" y="0"/>
            <a:ext cx="5219700" cy="914400"/>
          </a:xfrm>
          <a:prstGeom prst="rect">
            <a:avLst/>
          </a:prstGeom>
          <a:noFill/>
          <a:ln w="9525">
            <a:noFill/>
            <a:miter lim="800000"/>
            <a:headEnd/>
            <a:tailEnd/>
          </a:ln>
        </p:spPr>
      </p:pic>
      <p:pic>
        <p:nvPicPr>
          <p:cNvPr id="26628" name="Google Shape;122;p4">
            <a:extLst>
              <a:ext uri="{FF2B5EF4-FFF2-40B4-BE49-F238E27FC236}">
                <a16:creationId xmlns:a16="http://schemas.microsoft.com/office/drawing/2014/main" xmlns="" id="{CEAB65F7-9203-36A4-2CF9-DD7B21CEB775}"/>
              </a:ext>
            </a:extLst>
          </p:cNvPr>
          <p:cNvPicPr preferRelativeResize="0">
            <a:picLocks noChangeAspect="1" noChangeArrowheads="1"/>
          </p:cNvPicPr>
          <p:nvPr/>
        </p:nvPicPr>
        <p:blipFill>
          <a:blip r:embed="rId5"/>
          <a:srcRect/>
          <a:stretch>
            <a:fillRect/>
          </a:stretch>
        </p:blipFill>
        <p:spPr bwMode="auto">
          <a:xfrm>
            <a:off x="77788" y="1109663"/>
            <a:ext cx="1874837" cy="542925"/>
          </a:xfrm>
          <a:prstGeom prst="rect">
            <a:avLst/>
          </a:prstGeom>
          <a:noFill/>
          <a:ln w="9525">
            <a:noFill/>
            <a:miter lim="800000"/>
            <a:headEnd/>
            <a:tailEnd/>
          </a:ln>
        </p:spPr>
      </p:pic>
      <p:pic>
        <p:nvPicPr>
          <p:cNvPr id="26629" name="Google Shape;123;p4">
            <a:extLst>
              <a:ext uri="{FF2B5EF4-FFF2-40B4-BE49-F238E27FC236}">
                <a16:creationId xmlns:a16="http://schemas.microsoft.com/office/drawing/2014/main" xmlns="" id="{D5E4A0AC-6B26-B7CE-52CF-6EEB44A152B8}"/>
              </a:ext>
            </a:extLst>
          </p:cNvPr>
          <p:cNvPicPr preferRelativeResize="0">
            <a:picLocks noChangeAspect="1" noChangeArrowheads="1"/>
          </p:cNvPicPr>
          <p:nvPr/>
        </p:nvPicPr>
        <p:blipFill>
          <a:blip r:embed="rId6"/>
          <a:srcRect/>
          <a:stretch>
            <a:fillRect/>
          </a:stretch>
        </p:blipFill>
        <p:spPr bwMode="auto">
          <a:xfrm>
            <a:off x="2041525" y="1109663"/>
            <a:ext cx="4041775" cy="542925"/>
          </a:xfrm>
          <a:prstGeom prst="rect">
            <a:avLst/>
          </a:prstGeom>
          <a:noFill/>
          <a:ln w="9525">
            <a:noFill/>
            <a:miter lim="800000"/>
            <a:headEnd/>
            <a:tailEnd/>
          </a:ln>
        </p:spPr>
      </p:pic>
      <p:pic>
        <p:nvPicPr>
          <p:cNvPr id="26630" name="Google Shape;124;p4">
            <a:extLst>
              <a:ext uri="{FF2B5EF4-FFF2-40B4-BE49-F238E27FC236}">
                <a16:creationId xmlns:a16="http://schemas.microsoft.com/office/drawing/2014/main" xmlns="" id="{84BF3437-3158-8C21-CC12-37D609BA946F}"/>
              </a:ext>
            </a:extLst>
          </p:cNvPr>
          <p:cNvPicPr preferRelativeResize="0">
            <a:picLocks noChangeAspect="1" noChangeArrowheads="1"/>
          </p:cNvPicPr>
          <p:nvPr/>
        </p:nvPicPr>
        <p:blipFill>
          <a:blip r:embed="rId7"/>
          <a:srcRect/>
          <a:stretch>
            <a:fillRect/>
          </a:stretch>
        </p:blipFill>
        <p:spPr bwMode="auto">
          <a:xfrm>
            <a:off x="6172200" y="1109663"/>
            <a:ext cx="2057400" cy="542925"/>
          </a:xfrm>
          <a:prstGeom prst="rect">
            <a:avLst/>
          </a:prstGeom>
          <a:noFill/>
          <a:ln w="9525">
            <a:noFill/>
            <a:miter lim="800000"/>
            <a:headEnd/>
            <a:tailEnd/>
          </a:ln>
        </p:spPr>
      </p:pic>
      <p:pic>
        <p:nvPicPr>
          <p:cNvPr id="26631" name="Google Shape;125;p4">
            <a:extLst>
              <a:ext uri="{FF2B5EF4-FFF2-40B4-BE49-F238E27FC236}">
                <a16:creationId xmlns:a16="http://schemas.microsoft.com/office/drawing/2014/main" xmlns="" id="{246F1D6B-A7D1-9CA8-674D-C756B89E6F37}"/>
              </a:ext>
            </a:extLst>
          </p:cNvPr>
          <p:cNvPicPr preferRelativeResize="0">
            <a:picLocks noChangeAspect="1" noChangeArrowheads="1"/>
          </p:cNvPicPr>
          <p:nvPr/>
        </p:nvPicPr>
        <p:blipFill>
          <a:blip r:embed="rId7"/>
          <a:srcRect/>
          <a:stretch>
            <a:fillRect/>
          </a:stretch>
        </p:blipFill>
        <p:spPr bwMode="auto">
          <a:xfrm>
            <a:off x="8382000" y="1096963"/>
            <a:ext cx="2057400" cy="542925"/>
          </a:xfrm>
          <a:prstGeom prst="rect">
            <a:avLst/>
          </a:prstGeom>
          <a:noFill/>
          <a:ln w="9525">
            <a:noFill/>
            <a:miter lim="800000"/>
            <a:headEnd/>
            <a:tailEnd/>
          </a:ln>
        </p:spPr>
      </p:pic>
      <p:sp>
        <p:nvSpPr>
          <p:cNvPr id="26632" name="Google Shape;126;p4">
            <a:extLst>
              <a:ext uri="{FF2B5EF4-FFF2-40B4-BE49-F238E27FC236}">
                <a16:creationId xmlns:a16="http://schemas.microsoft.com/office/drawing/2014/main" xmlns="" id="{2040EB12-0F43-2143-A5BB-F12F6EB5CDC1}"/>
              </a:ext>
            </a:extLst>
          </p:cNvPr>
          <p:cNvSpPr txBox="1">
            <a:spLocks noChangeArrowheads="1"/>
          </p:cNvSpPr>
          <p:nvPr/>
        </p:nvSpPr>
        <p:spPr bwMode="auto">
          <a:xfrm>
            <a:off x="542925" y="134938"/>
            <a:ext cx="4133850" cy="579437"/>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3200" b="1" dirty="0">
                <a:solidFill>
                  <a:schemeClr val="tx1"/>
                </a:solidFill>
                <a:latin typeface="Calibri" pitchFamily="34" charset="0"/>
                <a:sym typeface="Georgia" pitchFamily="18" charset="0"/>
              </a:rPr>
              <a:t>Соціальний захист</a:t>
            </a:r>
            <a:endParaRPr lang="en-US" b="1" dirty="0">
              <a:solidFill>
                <a:schemeClr val="tx1"/>
              </a:solidFill>
              <a:latin typeface="Calibri" pitchFamily="34" charset="0"/>
            </a:endParaRPr>
          </a:p>
        </p:txBody>
      </p:sp>
      <p:pic>
        <p:nvPicPr>
          <p:cNvPr id="26633" name="Google Shape;127;p4">
            <a:extLst>
              <a:ext uri="{FF2B5EF4-FFF2-40B4-BE49-F238E27FC236}">
                <a16:creationId xmlns:a16="http://schemas.microsoft.com/office/drawing/2014/main" xmlns="" id="{DD5D8BD2-8CB1-13BD-AF14-004E8E02AD9B}"/>
              </a:ext>
            </a:extLst>
          </p:cNvPr>
          <p:cNvPicPr preferRelativeResize="0">
            <a:picLocks noChangeAspect="1" noChangeArrowheads="1"/>
          </p:cNvPicPr>
          <p:nvPr/>
        </p:nvPicPr>
        <p:blipFill>
          <a:blip r:embed="rId5"/>
          <a:srcRect/>
          <a:stretch>
            <a:fillRect/>
          </a:stretch>
        </p:blipFill>
        <p:spPr bwMode="auto">
          <a:xfrm>
            <a:off x="0" y="1835150"/>
            <a:ext cx="1958975" cy="1327150"/>
          </a:xfrm>
          <a:prstGeom prst="rect">
            <a:avLst/>
          </a:prstGeom>
          <a:noFill/>
          <a:ln w="9525">
            <a:noFill/>
            <a:miter lim="800000"/>
            <a:headEnd/>
            <a:tailEnd/>
          </a:ln>
        </p:spPr>
      </p:pic>
      <p:pic>
        <p:nvPicPr>
          <p:cNvPr id="26634" name="Google Shape;128;p4">
            <a:extLst>
              <a:ext uri="{FF2B5EF4-FFF2-40B4-BE49-F238E27FC236}">
                <a16:creationId xmlns:a16="http://schemas.microsoft.com/office/drawing/2014/main" xmlns="" id="{04BACA0C-7D3D-71E8-2DF8-1DE12E68AB18}"/>
              </a:ext>
            </a:extLst>
          </p:cNvPr>
          <p:cNvPicPr preferRelativeResize="0">
            <a:picLocks noChangeAspect="1" noChangeArrowheads="1"/>
          </p:cNvPicPr>
          <p:nvPr/>
        </p:nvPicPr>
        <p:blipFill>
          <a:blip r:embed="rId6"/>
          <a:srcRect/>
          <a:stretch>
            <a:fillRect/>
          </a:stretch>
        </p:blipFill>
        <p:spPr bwMode="auto">
          <a:xfrm>
            <a:off x="2128838" y="1797050"/>
            <a:ext cx="3984625" cy="1319213"/>
          </a:xfrm>
          <a:prstGeom prst="rect">
            <a:avLst/>
          </a:prstGeom>
          <a:noFill/>
          <a:ln w="9525">
            <a:noFill/>
            <a:miter lim="800000"/>
            <a:headEnd/>
            <a:tailEnd/>
          </a:ln>
        </p:spPr>
      </p:pic>
      <p:pic>
        <p:nvPicPr>
          <p:cNvPr id="26635" name="Google Shape;129;p4">
            <a:extLst>
              <a:ext uri="{FF2B5EF4-FFF2-40B4-BE49-F238E27FC236}">
                <a16:creationId xmlns:a16="http://schemas.microsoft.com/office/drawing/2014/main" xmlns="" id="{F644F14A-62AD-9540-A09A-32C477628381}"/>
              </a:ext>
            </a:extLst>
          </p:cNvPr>
          <p:cNvPicPr preferRelativeResize="0">
            <a:picLocks noChangeAspect="1" noChangeArrowheads="1"/>
          </p:cNvPicPr>
          <p:nvPr/>
        </p:nvPicPr>
        <p:blipFill>
          <a:blip r:embed="rId7"/>
          <a:srcRect/>
          <a:stretch>
            <a:fillRect/>
          </a:stretch>
        </p:blipFill>
        <p:spPr bwMode="auto">
          <a:xfrm>
            <a:off x="6172200" y="1835150"/>
            <a:ext cx="2057400" cy="1282700"/>
          </a:xfrm>
          <a:prstGeom prst="rect">
            <a:avLst/>
          </a:prstGeom>
          <a:noFill/>
          <a:ln w="9525">
            <a:noFill/>
            <a:miter lim="800000"/>
            <a:headEnd/>
            <a:tailEnd/>
          </a:ln>
        </p:spPr>
      </p:pic>
      <p:pic>
        <p:nvPicPr>
          <p:cNvPr id="26636" name="Google Shape;130;p4">
            <a:extLst>
              <a:ext uri="{FF2B5EF4-FFF2-40B4-BE49-F238E27FC236}">
                <a16:creationId xmlns:a16="http://schemas.microsoft.com/office/drawing/2014/main" xmlns="" id="{2B4CF4C6-621F-91AD-9964-22E587D28F5F}"/>
              </a:ext>
            </a:extLst>
          </p:cNvPr>
          <p:cNvPicPr preferRelativeResize="0">
            <a:picLocks noChangeAspect="1" noChangeArrowheads="1"/>
          </p:cNvPicPr>
          <p:nvPr/>
        </p:nvPicPr>
        <p:blipFill>
          <a:blip r:embed="rId7"/>
          <a:srcRect/>
          <a:stretch>
            <a:fillRect/>
          </a:stretch>
        </p:blipFill>
        <p:spPr bwMode="auto">
          <a:xfrm>
            <a:off x="8382000" y="1860550"/>
            <a:ext cx="2057400" cy="1206500"/>
          </a:xfrm>
          <a:prstGeom prst="rect">
            <a:avLst/>
          </a:prstGeom>
          <a:noFill/>
          <a:ln w="9525">
            <a:noFill/>
            <a:miter lim="800000"/>
            <a:headEnd/>
            <a:tailEnd/>
          </a:ln>
        </p:spPr>
      </p:pic>
      <p:sp>
        <p:nvSpPr>
          <p:cNvPr id="26637" name="Google Shape;153;p4">
            <a:extLst>
              <a:ext uri="{FF2B5EF4-FFF2-40B4-BE49-F238E27FC236}">
                <a16:creationId xmlns:a16="http://schemas.microsoft.com/office/drawing/2014/main" xmlns="" id="{90A69B1A-ADB8-B875-0871-F05E88744644}"/>
              </a:ext>
            </a:extLst>
          </p:cNvPr>
          <p:cNvSpPr txBox="1">
            <a:spLocks noChangeArrowheads="1"/>
          </p:cNvSpPr>
          <p:nvPr/>
        </p:nvSpPr>
        <p:spPr bwMode="auto">
          <a:xfrm>
            <a:off x="2146300" y="3311525"/>
            <a:ext cx="36830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6639" name="Google Shape;155;p4">
            <a:extLst>
              <a:ext uri="{FF2B5EF4-FFF2-40B4-BE49-F238E27FC236}">
                <a16:creationId xmlns:a16="http://schemas.microsoft.com/office/drawing/2014/main" xmlns="" id="{AF3D7389-C181-2773-393C-825F0F5FC22B}"/>
              </a:ext>
            </a:extLst>
          </p:cNvPr>
          <p:cNvSpPr txBox="1">
            <a:spLocks noChangeArrowheads="1"/>
          </p:cNvSpPr>
          <p:nvPr/>
        </p:nvSpPr>
        <p:spPr bwMode="auto">
          <a:xfrm>
            <a:off x="8542338" y="1852613"/>
            <a:ext cx="1731962"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6640" name="Google Shape;156;p4">
            <a:extLst>
              <a:ext uri="{FF2B5EF4-FFF2-40B4-BE49-F238E27FC236}">
                <a16:creationId xmlns:a16="http://schemas.microsoft.com/office/drawing/2014/main" xmlns="" id="{636D7621-EC9F-C04D-698C-76B14C20D6D8}"/>
              </a:ext>
            </a:extLst>
          </p:cNvPr>
          <p:cNvSpPr txBox="1">
            <a:spLocks noChangeArrowheads="1"/>
          </p:cNvSpPr>
          <p:nvPr/>
        </p:nvSpPr>
        <p:spPr bwMode="auto">
          <a:xfrm>
            <a:off x="0" y="1135063"/>
            <a:ext cx="2025650" cy="58102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Заклад/установа, що надає послуги</a:t>
            </a:r>
            <a:endParaRPr lang="en-US" sz="1600" b="1">
              <a:solidFill>
                <a:schemeClr val="tx1"/>
              </a:solidFill>
              <a:latin typeface="Calibri" pitchFamily="34" charset="0"/>
              <a:cs typeface="Calibri" pitchFamily="34" charset="0"/>
              <a:sym typeface="Calibri" pitchFamily="34" charset="0"/>
            </a:endParaRPr>
          </a:p>
        </p:txBody>
      </p:sp>
      <p:sp>
        <p:nvSpPr>
          <p:cNvPr id="26641" name="Google Shape;157;p4">
            <a:extLst>
              <a:ext uri="{FF2B5EF4-FFF2-40B4-BE49-F238E27FC236}">
                <a16:creationId xmlns:a16="http://schemas.microsoft.com/office/drawing/2014/main" xmlns="" id="{5FAE582A-B213-913C-6DE2-261F45AB3BDD}"/>
              </a:ext>
            </a:extLst>
          </p:cNvPr>
          <p:cNvSpPr>
            <a:spLocks noChangeArrowheads="1"/>
          </p:cNvSpPr>
          <p:nvPr/>
        </p:nvSpPr>
        <p:spPr bwMode="auto">
          <a:xfrm>
            <a:off x="2600325" y="1182688"/>
            <a:ext cx="23860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Види послуг, сервісів</a:t>
            </a:r>
            <a:endParaRPr lang="en-US" sz="1600" b="1">
              <a:solidFill>
                <a:schemeClr val="tx1"/>
              </a:solidFill>
              <a:latin typeface="Calibri" pitchFamily="34" charset="0"/>
              <a:cs typeface="Calibri" pitchFamily="34" charset="0"/>
              <a:sym typeface="Calibri" pitchFamily="34" charset="0"/>
            </a:endParaRPr>
          </a:p>
        </p:txBody>
      </p:sp>
      <p:sp>
        <p:nvSpPr>
          <p:cNvPr id="26642" name="Google Shape;158;p4">
            <a:extLst>
              <a:ext uri="{FF2B5EF4-FFF2-40B4-BE49-F238E27FC236}">
                <a16:creationId xmlns:a16="http://schemas.microsoft.com/office/drawing/2014/main" xmlns="" id="{B98A3F20-7E65-0047-B80E-88204CA79855}"/>
              </a:ext>
            </a:extLst>
          </p:cNvPr>
          <p:cNvSpPr>
            <a:spLocks noChangeArrowheads="1"/>
          </p:cNvSpPr>
          <p:nvPr/>
        </p:nvSpPr>
        <p:spPr bwMode="auto">
          <a:xfrm>
            <a:off x="6261100" y="1204913"/>
            <a:ext cx="1865313"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Адреса/ел.пошта</a:t>
            </a:r>
            <a:endParaRPr lang="en-US" sz="1600">
              <a:solidFill>
                <a:schemeClr val="tx1"/>
              </a:solidFill>
              <a:latin typeface="Calibri" pitchFamily="34" charset="0"/>
              <a:cs typeface="Calibri" pitchFamily="34" charset="0"/>
              <a:sym typeface="Calibri" pitchFamily="34" charset="0"/>
            </a:endParaRPr>
          </a:p>
        </p:txBody>
      </p:sp>
      <p:sp>
        <p:nvSpPr>
          <p:cNvPr id="26643" name="Google Shape;159;p4">
            <a:extLst>
              <a:ext uri="{FF2B5EF4-FFF2-40B4-BE49-F238E27FC236}">
                <a16:creationId xmlns:a16="http://schemas.microsoft.com/office/drawing/2014/main" xmlns="" id="{0C788A10-B851-B635-2387-B875D0B1F380}"/>
              </a:ext>
            </a:extLst>
          </p:cNvPr>
          <p:cNvSpPr>
            <a:spLocks noChangeArrowheads="1"/>
          </p:cNvSpPr>
          <p:nvPr/>
        </p:nvSpPr>
        <p:spPr bwMode="auto">
          <a:xfrm>
            <a:off x="8621713" y="1219200"/>
            <a:ext cx="1184275" cy="33655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r>
              <a:rPr lang="uk-UA" sz="1600" b="1">
                <a:solidFill>
                  <a:schemeClr val="tx1"/>
                </a:solidFill>
                <a:latin typeface="Calibri" pitchFamily="34" charset="0"/>
                <a:cs typeface="Calibri" pitchFamily="34" charset="0"/>
                <a:sym typeface="Calibri" pitchFamily="34" charset="0"/>
              </a:rPr>
              <a:t>Телефони</a:t>
            </a:r>
            <a:endParaRPr lang="en-US" sz="1600">
              <a:solidFill>
                <a:schemeClr val="tx1"/>
              </a:solidFill>
              <a:latin typeface="Calibri" pitchFamily="34" charset="0"/>
              <a:cs typeface="Calibri" pitchFamily="34" charset="0"/>
              <a:sym typeface="Calibri" pitchFamily="34" charset="0"/>
            </a:endParaRPr>
          </a:p>
        </p:txBody>
      </p:sp>
      <p:sp>
        <p:nvSpPr>
          <p:cNvPr id="26644" name="Google Shape;169;p4">
            <a:extLst>
              <a:ext uri="{FF2B5EF4-FFF2-40B4-BE49-F238E27FC236}">
                <a16:creationId xmlns:a16="http://schemas.microsoft.com/office/drawing/2014/main" xmlns="" id="{23C5E158-DF0A-40C0-5E8E-32976020F17D}"/>
              </a:ext>
            </a:extLst>
          </p:cNvPr>
          <p:cNvSpPr>
            <a:spLocks noChangeArrowheads="1"/>
          </p:cNvSpPr>
          <p:nvPr/>
        </p:nvSpPr>
        <p:spPr bwMode="auto">
          <a:xfrm>
            <a:off x="1428750" y="4945063"/>
            <a:ext cx="5219700" cy="244475"/>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sz="1000" b="1">
              <a:solidFill>
                <a:schemeClr val="tx1"/>
              </a:solidFill>
              <a:latin typeface="Calibri" pitchFamily="34" charset="0"/>
              <a:cs typeface="Calibri" pitchFamily="34" charset="0"/>
              <a:sym typeface="Calibri" pitchFamily="34" charset="0"/>
            </a:endParaRPr>
          </a:p>
        </p:txBody>
      </p:sp>
      <p:sp>
        <p:nvSpPr>
          <p:cNvPr id="26645" name="Google Shape;176;p4">
            <a:extLst>
              <a:ext uri="{FF2B5EF4-FFF2-40B4-BE49-F238E27FC236}">
                <a16:creationId xmlns:a16="http://schemas.microsoft.com/office/drawing/2014/main" xmlns="" id="{048F3F5B-5E03-70F8-ADC2-7B7A5B1648B6}"/>
              </a:ext>
            </a:extLst>
          </p:cNvPr>
          <p:cNvSpPr txBox="1">
            <a:spLocks noChangeArrowheads="1"/>
          </p:cNvSpPr>
          <p:nvPr/>
        </p:nvSpPr>
        <p:spPr bwMode="auto">
          <a:xfrm>
            <a:off x="8550275" y="3335338"/>
            <a:ext cx="1731963" cy="579437"/>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6646" name="Google Shape;178;p4">
            <a:extLst>
              <a:ext uri="{FF2B5EF4-FFF2-40B4-BE49-F238E27FC236}">
                <a16:creationId xmlns:a16="http://schemas.microsoft.com/office/drawing/2014/main" xmlns="" id="{9E5B72C0-EA56-D43A-E371-09544D674AFD}"/>
              </a:ext>
            </a:extLst>
          </p:cNvPr>
          <p:cNvSpPr txBox="1">
            <a:spLocks noChangeArrowheads="1"/>
          </p:cNvSpPr>
          <p:nvPr/>
        </p:nvSpPr>
        <p:spPr bwMode="auto">
          <a:xfrm>
            <a:off x="8550275" y="4822825"/>
            <a:ext cx="1731963" cy="579438"/>
          </a:xfrm>
          <a:prstGeom prst="rect">
            <a:avLst/>
          </a:prstGeom>
          <a:noFill/>
          <a:ln w="9525">
            <a:noFill/>
            <a:miter lim="800000"/>
            <a:headEnd/>
            <a:tailEnd/>
          </a:ln>
        </p:spPr>
        <p:txBody>
          <a:bodyPr lIns="91425" tIns="45700" rIns="91425" bIns="45700">
            <a:spAutoFit/>
          </a:bodyPr>
          <a:lstStyle/>
          <a:p>
            <a:pPr>
              <a:buClr>
                <a:srgbClr val="000000"/>
              </a:buClr>
              <a:buFont typeface="Arial" charset="0"/>
              <a:buNone/>
            </a:pPr>
            <a:endParaRPr lang="en-US">
              <a:latin typeface="Calibri" pitchFamily="34" charset="0"/>
            </a:endParaRPr>
          </a:p>
          <a:p>
            <a:pPr>
              <a:buClr>
                <a:srgbClr val="000000"/>
              </a:buClr>
              <a:buFont typeface="Arial" charset="0"/>
              <a:buNone/>
            </a:pPr>
            <a:endParaRPr lang="en-US" sz="1800" b="1">
              <a:solidFill>
                <a:srgbClr val="FFFFFF"/>
              </a:solidFill>
              <a:latin typeface="Calibri" pitchFamily="34" charset="0"/>
              <a:cs typeface="Calibri" pitchFamily="34" charset="0"/>
              <a:sym typeface="Calibri" pitchFamily="34" charset="0"/>
            </a:endParaRPr>
          </a:p>
        </p:txBody>
      </p:sp>
      <p:sp>
        <p:nvSpPr>
          <p:cNvPr id="26647" name="Google Shape;184;p4">
            <a:extLst>
              <a:ext uri="{FF2B5EF4-FFF2-40B4-BE49-F238E27FC236}">
                <a16:creationId xmlns:a16="http://schemas.microsoft.com/office/drawing/2014/main" xmlns="" id="{3F2F8C11-AB65-978F-C11B-D1452DA04453}"/>
              </a:ext>
            </a:extLst>
          </p:cNvPr>
          <p:cNvSpPr>
            <a:spLocks noChangeArrowheads="1"/>
          </p:cNvSpPr>
          <p:nvPr/>
        </p:nvSpPr>
        <p:spPr bwMode="auto">
          <a:xfrm>
            <a:off x="2316163" y="5772150"/>
            <a:ext cx="3548062" cy="304800"/>
          </a:xfrm>
          <a:prstGeom prst="rect">
            <a:avLst/>
          </a:prstGeom>
          <a:noFill/>
          <a:ln w="9525">
            <a:noFill/>
            <a:miter lim="800000"/>
            <a:headEnd/>
            <a:tailEnd/>
          </a:ln>
        </p:spPr>
        <p:txBody>
          <a:bodyPr lIns="91425" tIns="45700" rIns="91425" bIns="45700">
            <a:spAutoFit/>
          </a:bodyPr>
          <a:lstStyle/>
          <a:p>
            <a:pPr algn="ctr">
              <a:buClr>
                <a:srgbClr val="000000"/>
              </a:buClr>
              <a:buFont typeface="Arial" charset="0"/>
              <a:buNone/>
            </a:pPr>
            <a:endParaRPr lang="ru-RU" b="1">
              <a:solidFill>
                <a:schemeClr val="tx1"/>
              </a:solidFill>
              <a:latin typeface="Calibri" pitchFamily="34" charset="0"/>
              <a:cs typeface="Calibri" pitchFamily="34" charset="0"/>
              <a:sym typeface="Calibri" pitchFamily="34" charset="0"/>
            </a:endParaRPr>
          </a:p>
        </p:txBody>
      </p:sp>
      <p:pic>
        <p:nvPicPr>
          <p:cNvPr id="26648" name="Google Shape;130;p4">
            <a:extLst>
              <a:ext uri="{FF2B5EF4-FFF2-40B4-BE49-F238E27FC236}">
                <a16:creationId xmlns:a16="http://schemas.microsoft.com/office/drawing/2014/main" xmlns="" id="{984C677B-99FA-5B0F-BD1D-8364136E7BDE}"/>
              </a:ext>
            </a:extLst>
          </p:cNvPr>
          <p:cNvPicPr preferRelativeResize="0">
            <a:picLocks noChangeAspect="1" noChangeArrowheads="1"/>
          </p:cNvPicPr>
          <p:nvPr/>
        </p:nvPicPr>
        <p:blipFill>
          <a:blip r:embed="rId7"/>
          <a:srcRect/>
          <a:stretch>
            <a:fillRect/>
          </a:stretch>
        </p:blipFill>
        <p:spPr bwMode="auto">
          <a:xfrm>
            <a:off x="8382000" y="1835150"/>
            <a:ext cx="2057400" cy="1206500"/>
          </a:xfrm>
          <a:prstGeom prst="rect">
            <a:avLst/>
          </a:prstGeom>
          <a:noFill/>
          <a:ln w="9525">
            <a:noFill/>
            <a:miter lim="800000"/>
            <a:headEnd/>
            <a:tailEnd/>
          </a:ln>
        </p:spPr>
      </p:pic>
      <p:pic>
        <p:nvPicPr>
          <p:cNvPr id="26649" name="Google Shape;130;p4">
            <a:extLst>
              <a:ext uri="{FF2B5EF4-FFF2-40B4-BE49-F238E27FC236}">
                <a16:creationId xmlns:a16="http://schemas.microsoft.com/office/drawing/2014/main" xmlns="" id="{7C8C9C0F-15C0-2DD4-1F8B-2E7AAB45063C}"/>
              </a:ext>
            </a:extLst>
          </p:cNvPr>
          <p:cNvPicPr preferRelativeResize="0">
            <a:picLocks noChangeAspect="1" noChangeArrowheads="1"/>
          </p:cNvPicPr>
          <p:nvPr/>
        </p:nvPicPr>
        <p:blipFill>
          <a:blip r:embed="rId7"/>
          <a:srcRect/>
          <a:stretch>
            <a:fillRect/>
          </a:stretch>
        </p:blipFill>
        <p:spPr bwMode="auto">
          <a:xfrm>
            <a:off x="8382000" y="3305175"/>
            <a:ext cx="2057400" cy="1206500"/>
          </a:xfrm>
          <a:prstGeom prst="rect">
            <a:avLst/>
          </a:prstGeom>
          <a:noFill/>
          <a:ln w="9525">
            <a:noFill/>
            <a:miter lim="800000"/>
            <a:headEnd/>
            <a:tailEnd/>
          </a:ln>
        </p:spPr>
      </p:pic>
      <p:pic>
        <p:nvPicPr>
          <p:cNvPr id="26650" name="Google Shape;130;p4">
            <a:extLst>
              <a:ext uri="{FF2B5EF4-FFF2-40B4-BE49-F238E27FC236}">
                <a16:creationId xmlns:a16="http://schemas.microsoft.com/office/drawing/2014/main" xmlns="" id="{92950198-C7E8-51B8-7BF9-1B61DB298D42}"/>
              </a:ext>
            </a:extLst>
          </p:cNvPr>
          <p:cNvPicPr preferRelativeResize="0">
            <a:picLocks noChangeAspect="1" noChangeArrowheads="1"/>
          </p:cNvPicPr>
          <p:nvPr/>
        </p:nvPicPr>
        <p:blipFill>
          <a:blip r:embed="rId7"/>
          <a:srcRect/>
          <a:stretch>
            <a:fillRect/>
          </a:stretch>
        </p:blipFill>
        <p:spPr bwMode="auto">
          <a:xfrm>
            <a:off x="8382000" y="4818063"/>
            <a:ext cx="2057400" cy="1281112"/>
          </a:xfrm>
          <a:prstGeom prst="rect">
            <a:avLst/>
          </a:prstGeom>
          <a:noFill/>
          <a:ln w="9525">
            <a:noFill/>
            <a:miter lim="800000"/>
            <a:headEnd/>
            <a:tailEnd/>
          </a:ln>
        </p:spPr>
      </p:pic>
      <p:pic>
        <p:nvPicPr>
          <p:cNvPr id="26651" name="Google Shape;130;p4">
            <a:extLst>
              <a:ext uri="{FF2B5EF4-FFF2-40B4-BE49-F238E27FC236}">
                <a16:creationId xmlns:a16="http://schemas.microsoft.com/office/drawing/2014/main" xmlns="" id="{600132FB-D948-283B-7A5E-C18F9F1DF9C3}"/>
              </a:ext>
            </a:extLst>
          </p:cNvPr>
          <p:cNvPicPr preferRelativeResize="0">
            <a:picLocks noChangeAspect="1" noChangeArrowheads="1"/>
          </p:cNvPicPr>
          <p:nvPr/>
        </p:nvPicPr>
        <p:blipFill>
          <a:blip r:embed="rId7"/>
          <a:srcRect/>
          <a:stretch>
            <a:fillRect/>
          </a:stretch>
        </p:blipFill>
        <p:spPr bwMode="auto">
          <a:xfrm>
            <a:off x="8382000" y="1960563"/>
            <a:ext cx="2057400" cy="1081087"/>
          </a:xfrm>
          <a:prstGeom prst="rect">
            <a:avLst/>
          </a:prstGeom>
          <a:noFill/>
          <a:ln w="9525">
            <a:noFill/>
            <a:miter lim="800000"/>
            <a:headEnd/>
            <a:tailEnd/>
          </a:ln>
        </p:spPr>
      </p:pic>
      <p:pic>
        <p:nvPicPr>
          <p:cNvPr id="26652" name="Google Shape;130;p4">
            <a:extLst>
              <a:ext uri="{FF2B5EF4-FFF2-40B4-BE49-F238E27FC236}">
                <a16:creationId xmlns:a16="http://schemas.microsoft.com/office/drawing/2014/main" xmlns="" id="{F85A653E-E511-A317-0E1F-97D302A1A90C}"/>
              </a:ext>
            </a:extLst>
          </p:cNvPr>
          <p:cNvPicPr preferRelativeResize="0">
            <a:picLocks noChangeAspect="1" noChangeArrowheads="1"/>
          </p:cNvPicPr>
          <p:nvPr/>
        </p:nvPicPr>
        <p:blipFill>
          <a:blip r:embed="rId7"/>
          <a:srcRect/>
          <a:stretch>
            <a:fillRect/>
          </a:stretch>
        </p:blipFill>
        <p:spPr bwMode="auto">
          <a:xfrm>
            <a:off x="6207125" y="3303588"/>
            <a:ext cx="2057400" cy="1206500"/>
          </a:xfrm>
          <a:prstGeom prst="rect">
            <a:avLst/>
          </a:prstGeom>
          <a:noFill/>
          <a:ln w="9525">
            <a:noFill/>
            <a:miter lim="800000"/>
            <a:headEnd/>
            <a:tailEnd/>
          </a:ln>
        </p:spPr>
      </p:pic>
      <p:pic>
        <p:nvPicPr>
          <p:cNvPr id="26653" name="Google Shape;130;p4">
            <a:extLst>
              <a:ext uri="{FF2B5EF4-FFF2-40B4-BE49-F238E27FC236}">
                <a16:creationId xmlns:a16="http://schemas.microsoft.com/office/drawing/2014/main" xmlns="" id="{61E8B225-5A94-F444-67D2-A16F6DB10619}"/>
              </a:ext>
            </a:extLst>
          </p:cNvPr>
          <p:cNvPicPr preferRelativeResize="0">
            <a:picLocks noChangeAspect="1" noChangeArrowheads="1"/>
          </p:cNvPicPr>
          <p:nvPr/>
        </p:nvPicPr>
        <p:blipFill>
          <a:blip r:embed="rId7"/>
          <a:srcRect/>
          <a:stretch>
            <a:fillRect/>
          </a:stretch>
        </p:blipFill>
        <p:spPr bwMode="auto">
          <a:xfrm>
            <a:off x="6269038" y="4832350"/>
            <a:ext cx="2052637" cy="1270000"/>
          </a:xfrm>
          <a:prstGeom prst="rect">
            <a:avLst/>
          </a:prstGeom>
          <a:noFill/>
          <a:ln w="9525">
            <a:noFill/>
            <a:miter lim="800000"/>
            <a:headEnd/>
            <a:tailEnd/>
          </a:ln>
        </p:spPr>
      </p:pic>
      <p:pic>
        <p:nvPicPr>
          <p:cNvPr id="26654" name="Google Shape;127;p4">
            <a:extLst>
              <a:ext uri="{FF2B5EF4-FFF2-40B4-BE49-F238E27FC236}">
                <a16:creationId xmlns:a16="http://schemas.microsoft.com/office/drawing/2014/main" xmlns="" id="{EB450A73-BC2F-CA9C-8C78-C0D552FF43DB}"/>
              </a:ext>
            </a:extLst>
          </p:cNvPr>
          <p:cNvPicPr preferRelativeResize="0">
            <a:picLocks noChangeAspect="1" noChangeArrowheads="1"/>
          </p:cNvPicPr>
          <p:nvPr/>
        </p:nvPicPr>
        <p:blipFill>
          <a:blip r:embed="rId5"/>
          <a:srcRect/>
          <a:stretch>
            <a:fillRect/>
          </a:stretch>
        </p:blipFill>
        <p:spPr bwMode="auto">
          <a:xfrm>
            <a:off x="0" y="3317875"/>
            <a:ext cx="1974850" cy="1270000"/>
          </a:xfrm>
          <a:prstGeom prst="rect">
            <a:avLst/>
          </a:prstGeom>
          <a:noFill/>
          <a:ln w="9525">
            <a:noFill/>
            <a:miter lim="800000"/>
            <a:headEnd/>
            <a:tailEnd/>
          </a:ln>
        </p:spPr>
      </p:pic>
      <p:pic>
        <p:nvPicPr>
          <p:cNvPr id="26655" name="Google Shape;127;p4">
            <a:extLst>
              <a:ext uri="{FF2B5EF4-FFF2-40B4-BE49-F238E27FC236}">
                <a16:creationId xmlns:a16="http://schemas.microsoft.com/office/drawing/2014/main" xmlns="" id="{656B8493-0FFE-4D24-36D3-90C106C35DB8}"/>
              </a:ext>
            </a:extLst>
          </p:cNvPr>
          <p:cNvPicPr preferRelativeResize="0">
            <a:picLocks noChangeAspect="1" noChangeArrowheads="1"/>
          </p:cNvPicPr>
          <p:nvPr/>
        </p:nvPicPr>
        <p:blipFill>
          <a:blip r:embed="rId5"/>
          <a:srcRect/>
          <a:stretch>
            <a:fillRect/>
          </a:stretch>
        </p:blipFill>
        <p:spPr bwMode="auto">
          <a:xfrm>
            <a:off x="0" y="4841875"/>
            <a:ext cx="2000250" cy="1270000"/>
          </a:xfrm>
          <a:prstGeom prst="rect">
            <a:avLst/>
          </a:prstGeom>
          <a:noFill/>
          <a:ln w="9525">
            <a:noFill/>
            <a:miter lim="800000"/>
            <a:headEnd/>
            <a:tailEnd/>
          </a:ln>
        </p:spPr>
      </p:pic>
      <p:pic>
        <p:nvPicPr>
          <p:cNvPr id="26656" name="Google Shape;128;p4">
            <a:extLst>
              <a:ext uri="{FF2B5EF4-FFF2-40B4-BE49-F238E27FC236}">
                <a16:creationId xmlns:a16="http://schemas.microsoft.com/office/drawing/2014/main" xmlns="" id="{E4B085B5-D07F-03ED-E30E-85D5323D964A}"/>
              </a:ext>
            </a:extLst>
          </p:cNvPr>
          <p:cNvPicPr preferRelativeResize="0">
            <a:picLocks noChangeAspect="1" noChangeArrowheads="1"/>
          </p:cNvPicPr>
          <p:nvPr/>
        </p:nvPicPr>
        <p:blipFill>
          <a:blip r:embed="rId6"/>
          <a:srcRect/>
          <a:stretch>
            <a:fillRect/>
          </a:stretch>
        </p:blipFill>
        <p:spPr bwMode="auto">
          <a:xfrm>
            <a:off x="2143125" y="3267075"/>
            <a:ext cx="3984625" cy="1319213"/>
          </a:xfrm>
          <a:prstGeom prst="rect">
            <a:avLst/>
          </a:prstGeom>
          <a:noFill/>
          <a:ln w="9525">
            <a:noFill/>
            <a:miter lim="800000"/>
            <a:headEnd/>
            <a:tailEnd/>
          </a:ln>
        </p:spPr>
      </p:pic>
      <p:pic>
        <p:nvPicPr>
          <p:cNvPr id="26657" name="Google Shape;128;p4">
            <a:extLst>
              <a:ext uri="{FF2B5EF4-FFF2-40B4-BE49-F238E27FC236}">
                <a16:creationId xmlns:a16="http://schemas.microsoft.com/office/drawing/2014/main" xmlns="" id="{8962465F-A38B-7542-A685-E6F7F46E7FD9}"/>
              </a:ext>
            </a:extLst>
          </p:cNvPr>
          <p:cNvPicPr preferRelativeResize="0">
            <a:picLocks noChangeAspect="1" noChangeArrowheads="1"/>
          </p:cNvPicPr>
          <p:nvPr/>
        </p:nvPicPr>
        <p:blipFill>
          <a:blip r:embed="rId6"/>
          <a:srcRect/>
          <a:stretch>
            <a:fillRect/>
          </a:stretch>
        </p:blipFill>
        <p:spPr bwMode="auto">
          <a:xfrm>
            <a:off x="2168525" y="4818063"/>
            <a:ext cx="3997325" cy="1319212"/>
          </a:xfrm>
          <a:prstGeom prst="rect">
            <a:avLst/>
          </a:prstGeom>
          <a:noFill/>
          <a:ln w="9525">
            <a:noFill/>
            <a:miter lim="800000"/>
            <a:headEnd/>
            <a:tailEnd/>
          </a:ln>
        </p:spPr>
      </p:pic>
      <p:sp>
        <p:nvSpPr>
          <p:cNvPr id="26660" name="Rectangle 40">
            <a:extLst>
              <a:ext uri="{FF2B5EF4-FFF2-40B4-BE49-F238E27FC236}">
                <a16:creationId xmlns:a16="http://schemas.microsoft.com/office/drawing/2014/main" xmlns="" id="{5130F98E-E763-AEE9-C62E-E89D88B5F91F}"/>
              </a:ext>
            </a:extLst>
          </p:cNvPr>
          <p:cNvSpPr>
            <a:spLocks noChangeArrowheads="1"/>
          </p:cNvSpPr>
          <p:nvPr/>
        </p:nvSpPr>
        <p:spPr bwMode="auto">
          <a:xfrm>
            <a:off x="2320925" y="5014913"/>
            <a:ext cx="3717925" cy="290512"/>
          </a:xfrm>
          <a:prstGeom prst="rect">
            <a:avLst/>
          </a:prstGeom>
          <a:noFill/>
          <a:ln w="9525">
            <a:noFill/>
            <a:miter lim="800000"/>
            <a:headEnd/>
            <a:tailEnd/>
          </a:ln>
        </p:spPr>
        <p:txBody>
          <a:bodyPr>
            <a:spAutoFit/>
          </a:bodyPr>
          <a:lstStyle/>
          <a:p>
            <a:pPr>
              <a:buClr>
                <a:srgbClr val="000000"/>
              </a:buClr>
              <a:buFont typeface="Arial" charset="0"/>
              <a:buNone/>
            </a:pPr>
            <a:endParaRPr lang="ru-RU" sz="1300">
              <a:solidFill>
                <a:schemeClr val="tx1"/>
              </a:solidFill>
              <a:sym typeface="Calibri" pitchFamily="34" charset="0"/>
            </a:endParaRPr>
          </a:p>
        </p:txBody>
      </p:sp>
      <p:sp>
        <p:nvSpPr>
          <p:cNvPr id="26661" name="Rectangle 37">
            <a:extLst>
              <a:ext uri="{FF2B5EF4-FFF2-40B4-BE49-F238E27FC236}">
                <a16:creationId xmlns:a16="http://schemas.microsoft.com/office/drawing/2014/main" xmlns="" id="{7DBADC58-1AAB-CFC5-41B9-AB62293BF105}"/>
              </a:ext>
            </a:extLst>
          </p:cNvPr>
          <p:cNvSpPr>
            <a:spLocks noChangeArrowheads="1"/>
          </p:cNvSpPr>
          <p:nvPr/>
        </p:nvSpPr>
        <p:spPr bwMode="auto">
          <a:xfrm>
            <a:off x="-163513" y="1773584"/>
            <a:ext cx="2025650" cy="1384995"/>
          </a:xfrm>
          <a:prstGeom prst="rect">
            <a:avLst/>
          </a:prstGeom>
          <a:noFill/>
          <a:ln w="9525">
            <a:noFill/>
            <a:miter lim="800000"/>
            <a:headEnd/>
            <a:tailEnd/>
          </a:ln>
        </p:spPr>
        <p:txBody>
          <a:bodyPr wrap="square" anchor="ctr">
            <a:spAutoFit/>
          </a:bodyPr>
          <a:lstStyle/>
          <a:p>
            <a:pPr algn="ctr"/>
            <a:r>
              <a:rPr lang="uk-UA" sz="1300" dirty="0"/>
              <a:t> </a:t>
            </a:r>
            <a:r>
              <a:rPr lang="uk-UA" dirty="0">
                <a:latin typeface="Times New Roman" panose="02020603050405020304" pitchFamily="18" charset="0"/>
                <a:cs typeface="Times New Roman" panose="02020603050405020304" pitchFamily="18" charset="0"/>
              </a:rPr>
              <a:t>«Центр надання адміністративних послуг» Курісовської сільської  ради     </a:t>
            </a:r>
          </a:p>
          <a:p>
            <a:pPr algn="ctr"/>
            <a:r>
              <a:rPr lang="uk-UA" dirty="0">
                <a:latin typeface="Times New Roman" panose="02020603050405020304" pitchFamily="18" charset="0"/>
                <a:cs typeface="Times New Roman" panose="02020603050405020304" pitchFamily="18" charset="0"/>
              </a:rPr>
              <a:t>    Березівського району Одеської області</a:t>
            </a:r>
            <a:endParaRPr lang="ru-RU" sz="1600" dirty="0">
              <a:latin typeface="Times New Roman" panose="02020603050405020304" pitchFamily="18" charset="0"/>
              <a:cs typeface="Times New Roman" panose="02020603050405020304" pitchFamily="18" charset="0"/>
            </a:endParaRPr>
          </a:p>
        </p:txBody>
      </p:sp>
      <p:sp>
        <p:nvSpPr>
          <p:cNvPr id="26662" name="Rectangle 38">
            <a:extLst>
              <a:ext uri="{FF2B5EF4-FFF2-40B4-BE49-F238E27FC236}">
                <a16:creationId xmlns:a16="http://schemas.microsoft.com/office/drawing/2014/main" xmlns="" id="{AA10CF69-0C3B-029A-A739-06010E0057F1}"/>
              </a:ext>
            </a:extLst>
          </p:cNvPr>
          <p:cNvSpPr>
            <a:spLocks noChangeArrowheads="1"/>
          </p:cNvSpPr>
          <p:nvPr/>
        </p:nvSpPr>
        <p:spPr bwMode="auto">
          <a:xfrm>
            <a:off x="2001838" y="2373168"/>
            <a:ext cx="4203700" cy="292388"/>
          </a:xfrm>
          <a:prstGeom prst="rect">
            <a:avLst/>
          </a:prstGeom>
          <a:noFill/>
          <a:ln w="9525">
            <a:noFill/>
            <a:miter lim="800000"/>
            <a:headEnd/>
            <a:tailEnd/>
          </a:ln>
        </p:spPr>
        <p:txBody>
          <a:bodyPr anchor="ctr">
            <a:spAutoFit/>
          </a:bodyPr>
          <a:lstStyle/>
          <a:p>
            <a:pPr algn="ctr"/>
            <a:endParaRPr lang="uk-UA" sz="1300" dirty="0"/>
          </a:p>
        </p:txBody>
      </p:sp>
      <p:sp>
        <p:nvSpPr>
          <p:cNvPr id="26665" name="Rectangle 42">
            <a:extLst>
              <a:ext uri="{FF2B5EF4-FFF2-40B4-BE49-F238E27FC236}">
                <a16:creationId xmlns:a16="http://schemas.microsoft.com/office/drawing/2014/main" xmlns="" id="{4DF581A0-4DE9-E29C-5172-823586F2E0C6}"/>
              </a:ext>
            </a:extLst>
          </p:cNvPr>
          <p:cNvSpPr>
            <a:spLocks noChangeArrowheads="1"/>
          </p:cNvSpPr>
          <p:nvPr/>
        </p:nvSpPr>
        <p:spPr bwMode="auto">
          <a:xfrm>
            <a:off x="2163763" y="3732068"/>
            <a:ext cx="3946525" cy="292388"/>
          </a:xfrm>
          <a:prstGeom prst="rect">
            <a:avLst/>
          </a:prstGeom>
          <a:noFill/>
          <a:ln w="9525">
            <a:noFill/>
            <a:miter lim="800000"/>
            <a:headEnd/>
            <a:tailEnd/>
          </a:ln>
        </p:spPr>
        <p:txBody>
          <a:bodyPr anchor="ctr">
            <a:spAutoFit/>
          </a:bodyPr>
          <a:lstStyle/>
          <a:p>
            <a:pPr algn="ctr"/>
            <a:endParaRPr lang="uk-UA" sz="1300" dirty="0"/>
          </a:p>
        </p:txBody>
      </p:sp>
      <p:sp>
        <p:nvSpPr>
          <p:cNvPr id="26666" name="Rectangle 43">
            <a:extLst>
              <a:ext uri="{FF2B5EF4-FFF2-40B4-BE49-F238E27FC236}">
                <a16:creationId xmlns:a16="http://schemas.microsoft.com/office/drawing/2014/main" xmlns="" id="{E53A42E9-CEBC-A103-D980-A00AC0520FE7}"/>
              </a:ext>
            </a:extLst>
          </p:cNvPr>
          <p:cNvSpPr>
            <a:spLocks noChangeArrowheads="1"/>
          </p:cNvSpPr>
          <p:nvPr/>
        </p:nvSpPr>
        <p:spPr bwMode="auto">
          <a:xfrm>
            <a:off x="2359025" y="5290993"/>
            <a:ext cx="3541713" cy="292388"/>
          </a:xfrm>
          <a:prstGeom prst="rect">
            <a:avLst/>
          </a:prstGeom>
          <a:noFill/>
          <a:ln w="9525">
            <a:noFill/>
            <a:miter lim="800000"/>
            <a:headEnd/>
            <a:tailEnd/>
          </a:ln>
        </p:spPr>
        <p:txBody>
          <a:bodyPr anchor="ctr">
            <a:spAutoFit/>
          </a:bodyPr>
          <a:lstStyle/>
          <a:p>
            <a:pPr algn="ctr"/>
            <a:endParaRPr lang="uk-UA" sz="1300" dirty="0"/>
          </a:p>
        </p:txBody>
      </p:sp>
      <p:sp>
        <p:nvSpPr>
          <p:cNvPr id="16" name="TextBox 15">
            <a:extLst>
              <a:ext uri="{FF2B5EF4-FFF2-40B4-BE49-F238E27FC236}">
                <a16:creationId xmlns:a16="http://schemas.microsoft.com/office/drawing/2014/main" xmlns="" id="{CC6A4BC6-2F33-5729-3A47-D2ED4D7339E3}"/>
              </a:ext>
            </a:extLst>
          </p:cNvPr>
          <p:cNvSpPr txBox="1"/>
          <p:nvPr/>
        </p:nvSpPr>
        <p:spPr>
          <a:xfrm>
            <a:off x="2163763" y="1793874"/>
            <a:ext cx="3825865" cy="1384995"/>
          </a:xfrm>
          <a:prstGeom prst="rect">
            <a:avLst/>
          </a:prstGeom>
          <a:noFill/>
        </p:spPr>
        <p:txBody>
          <a:bodyPr wrap="square">
            <a:spAutoFit/>
          </a:bodyPr>
          <a:lstStyle/>
          <a:p>
            <a:pPr algn="ctr"/>
            <a:r>
              <a:rPr lang="ru-RU" dirty="0" err="1">
                <a:latin typeface="Times New Roman" panose="02020603050405020304" pitchFamily="18" charset="0"/>
                <a:cs typeface="Times New Roman" panose="02020603050405020304" pitchFamily="18" charset="0"/>
              </a:rPr>
              <a:t>Встановлення</a:t>
            </a:r>
            <a:r>
              <a:rPr lang="ru-RU" dirty="0">
                <a:latin typeface="Times New Roman" panose="02020603050405020304" pitchFamily="18" charset="0"/>
                <a:cs typeface="Times New Roman" panose="02020603050405020304" pitchFamily="18" charset="0"/>
              </a:rPr>
              <a:t> статусу члена </a:t>
            </a:r>
            <a:r>
              <a:rPr lang="ru-RU" dirty="0" err="1">
                <a:latin typeface="Times New Roman" panose="02020603050405020304" pitchFamily="18" charset="0"/>
                <a:cs typeface="Times New Roman" panose="02020603050405020304" pitchFamily="18" charset="0"/>
              </a:rPr>
              <a:t>сім’ї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загиблого</a:t>
            </a:r>
            <a:r>
              <a:rPr lang="ru-RU" dirty="0">
                <a:latin typeface="Times New Roman" panose="02020603050405020304" pitchFamily="18" charset="0"/>
                <a:cs typeface="Times New Roman" panose="02020603050405020304" pitchFamily="18" charset="0"/>
              </a:rPr>
              <a:t> </a:t>
            </a:r>
          </a:p>
          <a:p>
            <a:pPr algn="ctr"/>
            <a:r>
              <a:rPr lang="ru-RU" dirty="0" err="1">
                <a:latin typeface="Times New Roman" panose="02020603050405020304" pitchFamily="18" charset="0"/>
                <a:cs typeface="Times New Roman" panose="02020603050405020304" pitchFamily="18" charset="0"/>
              </a:rPr>
              <a:t>померлого</a:t>
            </a:r>
            <a:r>
              <a:rPr lang="ru-RU" dirty="0">
                <a:latin typeface="Times New Roman" panose="02020603050405020304" pitchFamily="18" charset="0"/>
                <a:cs typeface="Times New Roman" panose="02020603050405020304" pitchFamily="18" charset="0"/>
              </a:rPr>
              <a:t>) ветерана </a:t>
            </a:r>
            <a:r>
              <a:rPr lang="ru-RU" dirty="0" err="1">
                <a:latin typeface="Times New Roman" panose="02020603050405020304" pitchFamily="18" charset="0"/>
                <a:cs typeface="Times New Roman" panose="02020603050405020304" pitchFamily="18" charset="0"/>
              </a:rPr>
              <a:t>війни</a:t>
            </a:r>
            <a:r>
              <a:rPr lang="ru-RU" dirty="0">
                <a:latin typeface="Times New Roman" panose="02020603050405020304" pitchFamily="18" charset="0"/>
                <a:cs typeface="Times New Roman" panose="02020603050405020304" pitchFamily="18" charset="0"/>
              </a:rPr>
              <a:t> та члена </a:t>
            </a:r>
            <a:r>
              <a:rPr lang="ru-RU" dirty="0" err="1">
                <a:latin typeface="Times New Roman" panose="02020603050405020304" pitchFamily="18" charset="0"/>
                <a:cs typeface="Times New Roman" panose="02020603050405020304" pitchFamily="18" charset="0"/>
              </a:rPr>
              <a:t>сім’ї</a:t>
            </a:r>
            <a:r>
              <a:rPr lang="ru-RU" dirty="0">
                <a:latin typeface="Times New Roman" panose="02020603050405020304" pitchFamily="18" charset="0"/>
                <a:cs typeface="Times New Roman" panose="02020603050405020304" pitchFamily="18" charset="0"/>
              </a:rPr>
              <a:t> </a:t>
            </a:r>
          </a:p>
          <a:p>
            <a:pPr algn="ctr"/>
            <a:r>
              <a:rPr lang="ru-RU" dirty="0" err="1">
                <a:latin typeface="Times New Roman" panose="02020603050405020304" pitchFamily="18" charset="0"/>
                <a:cs typeface="Times New Roman" panose="02020603050405020304" pitchFamily="18" charset="0"/>
              </a:rPr>
              <a:t>загиблого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померлого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Захисника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Захисниці</a:t>
            </a:r>
            <a:endParaRPr lang="ru-RU" dirty="0">
              <a:latin typeface="Times New Roman" panose="02020603050405020304" pitchFamily="18" charset="0"/>
              <a:cs typeface="Times New Roman" panose="02020603050405020304" pitchFamily="18" charset="0"/>
            </a:endParaRPr>
          </a:p>
          <a:p>
            <a:pPr algn="ct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видача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посвідчення</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довідки</a:t>
            </a:r>
            <a:r>
              <a:rPr lang="ru-RU" dirty="0">
                <a:latin typeface="Times New Roman" panose="02020603050405020304" pitchFamily="18" charset="0"/>
                <a:cs typeface="Times New Roman" panose="02020603050405020304" pitchFamily="18" charset="0"/>
              </a:rPr>
              <a:t>, </a:t>
            </a:r>
          </a:p>
          <a:p>
            <a:pPr algn="ctr"/>
            <a:r>
              <a:rPr lang="ru-RU" dirty="0" err="1">
                <a:latin typeface="Times New Roman" panose="02020603050405020304" pitchFamily="18" charset="0"/>
                <a:cs typeface="Times New Roman" panose="02020603050405020304" pitchFamily="18" charset="0"/>
              </a:rPr>
              <a:t>продовження</a:t>
            </a:r>
            <a:r>
              <a:rPr lang="ru-RU" dirty="0">
                <a:latin typeface="Times New Roman" panose="02020603050405020304" pitchFamily="18" charset="0"/>
                <a:cs typeface="Times New Roman" panose="02020603050405020304" pitchFamily="18" charset="0"/>
              </a:rPr>
              <a:t> строку </a:t>
            </a:r>
            <a:r>
              <a:rPr lang="ru-RU" dirty="0" err="1">
                <a:latin typeface="Times New Roman" panose="02020603050405020304" pitchFamily="18" charset="0"/>
                <a:cs typeface="Times New Roman" panose="02020603050405020304" pitchFamily="18" charset="0"/>
              </a:rPr>
              <a:t>дії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посвідчення</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вклеювання</a:t>
            </a:r>
            <a:r>
              <a:rPr lang="ru-RU" dirty="0">
                <a:latin typeface="Times New Roman" panose="02020603050405020304" pitchFamily="18" charset="0"/>
                <a:cs typeface="Times New Roman" panose="02020603050405020304" pitchFamily="18" charset="0"/>
              </a:rPr>
              <a:t> бланка-вкладки)</a:t>
            </a:r>
          </a:p>
        </p:txBody>
      </p:sp>
      <p:sp>
        <p:nvSpPr>
          <p:cNvPr id="18" name="TextBox 17">
            <a:extLst>
              <a:ext uri="{FF2B5EF4-FFF2-40B4-BE49-F238E27FC236}">
                <a16:creationId xmlns:a16="http://schemas.microsoft.com/office/drawing/2014/main" xmlns="" id="{295151C4-69B8-B110-2D13-FD939198979E}"/>
              </a:ext>
            </a:extLst>
          </p:cNvPr>
          <p:cNvSpPr txBox="1"/>
          <p:nvPr/>
        </p:nvSpPr>
        <p:spPr>
          <a:xfrm>
            <a:off x="2238493" y="3241674"/>
            <a:ext cx="3837843" cy="1384995"/>
          </a:xfrm>
          <a:prstGeom prst="rect">
            <a:avLst/>
          </a:prstGeom>
          <a:noFill/>
        </p:spPr>
        <p:txBody>
          <a:bodyPr wrap="square">
            <a:spAutoFit/>
          </a:bodyPr>
          <a:lstStyle/>
          <a:p>
            <a:pPr algn="ctr"/>
            <a:r>
              <a:rPr lang="ru-RU" sz="1200" dirty="0" err="1">
                <a:latin typeface="Times New Roman" panose="02020603050405020304" pitchFamily="18" charset="0"/>
                <a:cs typeface="Times New Roman" panose="02020603050405020304" pitchFamily="18" charset="0"/>
              </a:rPr>
              <a:t>Видача</a:t>
            </a:r>
            <a:r>
              <a:rPr lang="ru-RU" sz="1200" dirty="0">
                <a:latin typeface="Times New Roman" panose="02020603050405020304" pitchFamily="18" charset="0"/>
                <a:cs typeface="Times New Roman" panose="02020603050405020304" pitchFamily="18" charset="0"/>
              </a:rPr>
              <a:t> нового </a:t>
            </a:r>
            <a:r>
              <a:rPr lang="ru-RU" sz="1200" dirty="0" err="1">
                <a:latin typeface="Times New Roman" panose="02020603050405020304" pitchFamily="18" charset="0"/>
                <a:cs typeface="Times New Roman" panose="02020603050405020304" pitchFamily="18" charset="0"/>
              </a:rPr>
              <a:t>посвідчення</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учасника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бойових</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дій</a:t>
            </a:r>
            <a:r>
              <a:rPr lang="ru-RU" sz="1200" dirty="0">
                <a:latin typeface="Times New Roman" panose="02020603050405020304" pitchFamily="18" charset="0"/>
                <a:cs typeface="Times New Roman" panose="02020603050405020304" pitchFamily="18" charset="0"/>
              </a:rPr>
              <a:t>, особи з </a:t>
            </a:r>
            <a:r>
              <a:rPr lang="ru-RU" sz="1200" dirty="0" err="1">
                <a:latin typeface="Times New Roman" panose="02020603050405020304" pitchFamily="18" charset="0"/>
                <a:cs typeface="Times New Roman" panose="02020603050405020304" pitchFamily="18" charset="0"/>
              </a:rPr>
              <a:t>інвалідністю</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внаслідок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війни</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учасника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війни</a:t>
            </a:r>
            <a:r>
              <a:rPr lang="ru-RU" sz="1200" dirty="0">
                <a:latin typeface="Times New Roman" panose="02020603050405020304" pitchFamily="18" charset="0"/>
                <a:cs typeface="Times New Roman" panose="02020603050405020304" pitchFamily="18" charset="0"/>
              </a:rPr>
              <a:t>, члена </a:t>
            </a:r>
            <a:r>
              <a:rPr lang="ru-RU" sz="1200" dirty="0" err="1">
                <a:latin typeface="Times New Roman" panose="02020603050405020304" pitchFamily="18" charset="0"/>
                <a:cs typeface="Times New Roman" panose="02020603050405020304" pitchFamily="18" charset="0"/>
              </a:rPr>
              <a:t>сім’ї</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загиблого</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померлого</a:t>
            </a:r>
            <a:r>
              <a:rPr lang="ru-RU" sz="1200" dirty="0">
                <a:latin typeface="Times New Roman" panose="02020603050405020304" pitchFamily="18" charset="0"/>
                <a:cs typeface="Times New Roman" panose="02020603050405020304" pitchFamily="18" charset="0"/>
              </a:rPr>
              <a:t>) ветерана </a:t>
            </a:r>
            <a:r>
              <a:rPr lang="ru-RU" sz="1200" dirty="0" err="1">
                <a:latin typeface="Times New Roman" panose="02020603050405020304" pitchFamily="18" charset="0"/>
                <a:cs typeface="Times New Roman" panose="02020603050405020304" pitchFamily="18" charset="0"/>
              </a:rPr>
              <a:t>війни</a:t>
            </a:r>
            <a:r>
              <a:rPr lang="ru-RU" sz="1200" dirty="0">
                <a:latin typeface="Times New Roman" panose="02020603050405020304" pitchFamily="18" charset="0"/>
                <a:cs typeface="Times New Roman" panose="02020603050405020304" pitchFamily="18" charset="0"/>
              </a:rPr>
              <a:t>, члена </a:t>
            </a:r>
            <a:r>
              <a:rPr lang="ru-RU" sz="1200" dirty="0" err="1">
                <a:latin typeface="Times New Roman" panose="02020603050405020304" pitchFamily="18" charset="0"/>
                <a:cs typeface="Times New Roman" panose="02020603050405020304" pitchFamily="18" charset="0"/>
              </a:rPr>
              <a:t>сім’ї</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загиблого</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померлого</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Гідності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замість</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непридатного</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втраченого</a:t>
            </a:r>
            <a:r>
              <a:rPr lang="ru-RU" sz="1200" dirty="0">
                <a:latin typeface="Times New Roman" panose="02020603050405020304" pitchFamily="18" charset="0"/>
                <a:cs typeface="Times New Roman" panose="02020603050405020304" pitchFamily="18" charset="0"/>
              </a:rPr>
              <a:t> та у </a:t>
            </a:r>
            <a:r>
              <a:rPr lang="ru-RU" sz="1200" dirty="0" err="1">
                <a:latin typeface="Times New Roman" panose="02020603050405020304" pitchFamily="18" charset="0"/>
                <a:cs typeface="Times New Roman" panose="02020603050405020304" pitchFamily="18" charset="0"/>
              </a:rPr>
              <a:t>разі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зміни</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персональних</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даних</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Захисника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чи</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Захисниці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України</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постраждалого</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учасника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Революції</a:t>
            </a:r>
            <a:endParaRPr lang="x-none" sz="12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63B12675-33FA-3326-3139-5C0FE3893269}"/>
              </a:ext>
            </a:extLst>
          </p:cNvPr>
          <p:cNvSpPr txBox="1"/>
          <p:nvPr/>
        </p:nvSpPr>
        <p:spPr>
          <a:xfrm>
            <a:off x="2192110" y="4904344"/>
            <a:ext cx="4076928" cy="954107"/>
          </a:xfrm>
          <a:prstGeom prst="rect">
            <a:avLst/>
          </a:prstGeom>
          <a:noFill/>
        </p:spPr>
        <p:txBody>
          <a:bodyPr wrap="square">
            <a:spAutoFit/>
          </a:bodyPr>
          <a:lstStyle/>
          <a:p>
            <a:pPr algn="ctr"/>
            <a:r>
              <a:rPr lang="ru-RU" dirty="0" err="1">
                <a:latin typeface="Times New Roman" panose="02020603050405020304" pitchFamily="18" charset="0"/>
                <a:cs typeface="Times New Roman" panose="02020603050405020304" pitchFamily="18" charset="0"/>
              </a:rPr>
              <a:t>Позбавлення</a:t>
            </a:r>
            <a:r>
              <a:rPr lang="ru-RU" dirty="0">
                <a:latin typeface="Times New Roman" panose="02020603050405020304" pitchFamily="18" charset="0"/>
                <a:cs typeface="Times New Roman" panose="02020603050405020304" pitchFamily="18" charset="0"/>
              </a:rPr>
              <a:t> статусу особи з </a:t>
            </a:r>
            <a:r>
              <a:rPr lang="ru-RU" dirty="0" err="1">
                <a:latin typeface="Times New Roman" panose="02020603050405020304" pitchFamily="18" charset="0"/>
                <a:cs typeface="Times New Roman" panose="02020603050405020304" pitchFamily="18" charset="0"/>
              </a:rPr>
              <a:t>інвалідністю</a:t>
            </a:r>
            <a:r>
              <a:rPr lang="ru-RU" dirty="0">
                <a:latin typeface="Times New Roman" panose="02020603050405020304" pitchFamily="18" charset="0"/>
                <a:cs typeface="Times New Roman" panose="02020603050405020304" pitchFamily="18" charset="0"/>
              </a:rPr>
              <a:t> </a:t>
            </a:r>
          </a:p>
          <a:p>
            <a:pPr algn="ctr"/>
            <a:r>
              <a:rPr lang="ru-RU" dirty="0" err="1">
                <a:latin typeface="Times New Roman" panose="02020603050405020304" pitchFamily="18" charset="0"/>
                <a:cs typeface="Times New Roman" panose="02020603050405020304" pitchFamily="18" charset="0"/>
              </a:rPr>
              <a:t>внаслідок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війни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учасника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дій</a:t>
            </a:r>
            <a:r>
              <a:rPr lang="ru-RU" dirty="0">
                <a:latin typeface="Times New Roman" panose="02020603050405020304" pitchFamily="18" charset="0"/>
                <a:cs typeface="Times New Roman" panose="02020603050405020304" pitchFamily="18" charset="0"/>
              </a:rPr>
              <a:t>, члена </a:t>
            </a:r>
            <a:r>
              <a:rPr lang="ru-RU" dirty="0" err="1">
                <a:latin typeface="Times New Roman" panose="02020603050405020304" pitchFamily="18" charset="0"/>
                <a:cs typeface="Times New Roman" panose="02020603050405020304" pitchFamily="18" charset="0"/>
              </a:rPr>
              <a:t>сім’ї</a:t>
            </a:r>
            <a:r>
              <a:rPr lang="ru-RU" dirty="0">
                <a:latin typeface="Times New Roman" panose="02020603050405020304" pitchFamily="18" charset="0"/>
                <a:cs typeface="Times New Roman" panose="02020603050405020304" pitchFamily="18" charset="0"/>
              </a:rPr>
              <a:t> </a:t>
            </a:r>
          </a:p>
          <a:p>
            <a:pPr algn="ctr"/>
            <a:r>
              <a:rPr lang="ru-RU" dirty="0" err="1">
                <a:latin typeface="Times New Roman" panose="02020603050405020304" pitchFamily="18" charset="0"/>
                <a:cs typeface="Times New Roman" panose="02020603050405020304" pitchFamily="18" charset="0"/>
              </a:rPr>
              <a:t>загиблого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померлого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Захисника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Захисниці</a:t>
            </a:r>
            <a:r>
              <a:rPr lang="ru-RU" dirty="0">
                <a:latin typeface="Times New Roman" panose="02020603050405020304" pitchFamily="18" charset="0"/>
                <a:cs typeface="Times New Roman" panose="02020603050405020304" pitchFamily="18" charset="0"/>
              </a:rPr>
              <a:t> </a:t>
            </a:r>
          </a:p>
          <a:p>
            <a:pPr algn="ctr"/>
            <a:r>
              <a:rPr lang="ru-RU" dirty="0" err="1">
                <a:latin typeface="Times New Roman" panose="02020603050405020304" pitchFamily="18" charset="0"/>
                <a:cs typeface="Times New Roman" panose="02020603050405020304" pitchFamily="18" charset="0"/>
              </a:rPr>
              <a:t>України</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заявою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такої</a:t>
            </a:r>
            <a:r>
              <a:rPr lang="ru-RU" dirty="0">
                <a:latin typeface="Times New Roman" panose="02020603050405020304" pitchFamily="18" charset="0"/>
                <a:cs typeface="Times New Roman" panose="02020603050405020304" pitchFamily="18" charset="0"/>
              </a:rPr>
              <a:t> особи</a:t>
            </a:r>
            <a:endParaRPr lang="x-none" dirty="0">
              <a:latin typeface="Times New Roman" panose="02020603050405020304" pitchFamily="18" charset="0"/>
              <a:cs typeface="Times New Roman" panose="02020603050405020304" pitchFamily="18" charset="0"/>
            </a:endParaRPr>
          </a:p>
        </p:txBody>
      </p:sp>
      <p:pic>
        <p:nvPicPr>
          <p:cNvPr id="21" name="Рисунок 20">
            <a:extLst>
              <a:ext uri="{FF2B5EF4-FFF2-40B4-BE49-F238E27FC236}">
                <a16:creationId xmlns:a16="http://schemas.microsoft.com/office/drawing/2014/main" xmlns="" id="{19506D64-B48F-86B5-9F70-60271F31E562}"/>
              </a:ext>
            </a:extLst>
          </p:cNvPr>
          <p:cNvPicPr>
            <a:picLocks noChangeAspect="1"/>
          </p:cNvPicPr>
          <p:nvPr/>
        </p:nvPicPr>
        <p:blipFill>
          <a:blip r:embed="rId8"/>
          <a:stretch>
            <a:fillRect/>
          </a:stretch>
        </p:blipFill>
        <p:spPr>
          <a:xfrm>
            <a:off x="6229845" y="1935719"/>
            <a:ext cx="2109399" cy="1060796"/>
          </a:xfrm>
          <a:prstGeom prst="rect">
            <a:avLst/>
          </a:prstGeom>
        </p:spPr>
      </p:pic>
      <p:pic>
        <p:nvPicPr>
          <p:cNvPr id="22" name="Рисунок 21">
            <a:extLst>
              <a:ext uri="{FF2B5EF4-FFF2-40B4-BE49-F238E27FC236}">
                <a16:creationId xmlns:a16="http://schemas.microsoft.com/office/drawing/2014/main" xmlns="" id="{02118B36-D8F7-9DCA-48D9-3154DD3B3547}"/>
              </a:ext>
            </a:extLst>
          </p:cNvPr>
          <p:cNvPicPr>
            <a:picLocks noChangeAspect="1"/>
          </p:cNvPicPr>
          <p:nvPr/>
        </p:nvPicPr>
        <p:blipFill>
          <a:blip r:embed="rId8"/>
          <a:stretch>
            <a:fillRect/>
          </a:stretch>
        </p:blipFill>
        <p:spPr>
          <a:xfrm>
            <a:off x="6255139" y="3322342"/>
            <a:ext cx="2109399" cy="1060796"/>
          </a:xfrm>
          <a:prstGeom prst="rect">
            <a:avLst/>
          </a:prstGeom>
        </p:spPr>
      </p:pic>
      <p:pic>
        <p:nvPicPr>
          <p:cNvPr id="23" name="Рисунок 22">
            <a:extLst>
              <a:ext uri="{FF2B5EF4-FFF2-40B4-BE49-F238E27FC236}">
                <a16:creationId xmlns:a16="http://schemas.microsoft.com/office/drawing/2014/main" xmlns="" id="{CB2FDFAD-72B8-E8F4-8974-3AD6F5C98E51}"/>
              </a:ext>
            </a:extLst>
          </p:cNvPr>
          <p:cNvPicPr>
            <a:picLocks noChangeAspect="1"/>
          </p:cNvPicPr>
          <p:nvPr/>
        </p:nvPicPr>
        <p:blipFill>
          <a:blip r:embed="rId8"/>
          <a:stretch>
            <a:fillRect/>
          </a:stretch>
        </p:blipFill>
        <p:spPr>
          <a:xfrm>
            <a:off x="6302516" y="4880888"/>
            <a:ext cx="2109399" cy="1060796"/>
          </a:xfrm>
          <a:prstGeom prst="rect">
            <a:avLst/>
          </a:prstGeom>
        </p:spPr>
      </p:pic>
      <p:pic>
        <p:nvPicPr>
          <p:cNvPr id="2" name="Рисунок 1">
            <a:extLst>
              <a:ext uri="{FF2B5EF4-FFF2-40B4-BE49-F238E27FC236}">
                <a16:creationId xmlns:a16="http://schemas.microsoft.com/office/drawing/2014/main" xmlns="" id="{8B250740-D7E8-9AA6-ABA8-E4850392A34E}"/>
              </a:ext>
            </a:extLst>
          </p:cNvPr>
          <p:cNvPicPr>
            <a:picLocks noChangeAspect="1"/>
          </p:cNvPicPr>
          <p:nvPr/>
        </p:nvPicPr>
        <p:blipFill>
          <a:blip r:embed="rId9"/>
          <a:stretch>
            <a:fillRect/>
          </a:stretch>
        </p:blipFill>
        <p:spPr>
          <a:xfrm>
            <a:off x="8480264" y="5296640"/>
            <a:ext cx="1914310" cy="384081"/>
          </a:xfrm>
          <a:prstGeom prst="rect">
            <a:avLst/>
          </a:prstGeom>
        </p:spPr>
      </p:pic>
      <p:pic>
        <p:nvPicPr>
          <p:cNvPr id="3" name="Рисунок 2">
            <a:extLst>
              <a:ext uri="{FF2B5EF4-FFF2-40B4-BE49-F238E27FC236}">
                <a16:creationId xmlns:a16="http://schemas.microsoft.com/office/drawing/2014/main" xmlns="" id="{CC70E6CE-DEF7-A21E-3335-2307C858F77C}"/>
              </a:ext>
            </a:extLst>
          </p:cNvPr>
          <p:cNvPicPr>
            <a:picLocks noChangeAspect="1"/>
          </p:cNvPicPr>
          <p:nvPr/>
        </p:nvPicPr>
        <p:blipFill>
          <a:blip r:embed="rId9"/>
          <a:stretch>
            <a:fillRect/>
          </a:stretch>
        </p:blipFill>
        <p:spPr>
          <a:xfrm>
            <a:off x="8451164" y="3786605"/>
            <a:ext cx="1914310" cy="384081"/>
          </a:xfrm>
          <a:prstGeom prst="rect">
            <a:avLst/>
          </a:prstGeom>
        </p:spPr>
      </p:pic>
      <p:pic>
        <p:nvPicPr>
          <p:cNvPr id="4" name="Рисунок 3">
            <a:extLst>
              <a:ext uri="{FF2B5EF4-FFF2-40B4-BE49-F238E27FC236}">
                <a16:creationId xmlns:a16="http://schemas.microsoft.com/office/drawing/2014/main" xmlns="" id="{B2138817-AF6E-C116-7B66-80C2DC805E54}"/>
              </a:ext>
            </a:extLst>
          </p:cNvPr>
          <p:cNvPicPr>
            <a:picLocks noChangeAspect="1"/>
          </p:cNvPicPr>
          <p:nvPr/>
        </p:nvPicPr>
        <p:blipFill>
          <a:blip r:embed="rId9"/>
          <a:stretch>
            <a:fillRect/>
          </a:stretch>
        </p:blipFill>
        <p:spPr>
          <a:xfrm>
            <a:off x="8396889" y="2277538"/>
            <a:ext cx="1914310" cy="384081"/>
          </a:xfrm>
          <a:prstGeom prst="rect">
            <a:avLst/>
          </a:prstGeom>
        </p:spPr>
      </p:pic>
      <p:sp>
        <p:nvSpPr>
          <p:cNvPr id="11" name="TextBox 10">
            <a:extLst>
              <a:ext uri="{FF2B5EF4-FFF2-40B4-BE49-F238E27FC236}">
                <a16:creationId xmlns:a16="http://schemas.microsoft.com/office/drawing/2014/main" xmlns="" id="{D0421549-F872-FC20-6B47-C1E104FC05CD}"/>
              </a:ext>
            </a:extLst>
          </p:cNvPr>
          <p:cNvSpPr txBox="1"/>
          <p:nvPr/>
        </p:nvSpPr>
        <p:spPr>
          <a:xfrm>
            <a:off x="-114408" y="3271292"/>
            <a:ext cx="2121009" cy="1384995"/>
          </a:xfrm>
          <a:prstGeom prst="rect">
            <a:avLst/>
          </a:prstGeom>
          <a:noFill/>
        </p:spPr>
        <p:txBody>
          <a:bodyPr wrap="square">
            <a:spAutoFit/>
          </a:bodyPr>
          <a:lstStyle/>
          <a:p>
            <a:pPr algn="ctr"/>
            <a:r>
              <a:rPr lang="uk-UA" dirty="0">
                <a:latin typeface="Times New Roman" panose="02020603050405020304" pitchFamily="18" charset="0"/>
                <a:cs typeface="Times New Roman" panose="02020603050405020304" pitchFamily="18" charset="0"/>
              </a:rPr>
              <a:t>«Центр надання адміністративних послуг» </a:t>
            </a:r>
            <a:r>
              <a:rPr lang="uk-UA" dirty="0" err="1">
                <a:latin typeface="Times New Roman" panose="02020603050405020304" pitchFamily="18" charset="0"/>
                <a:cs typeface="Times New Roman" panose="02020603050405020304" pitchFamily="18" charset="0"/>
              </a:rPr>
              <a:t>Курісовської</a:t>
            </a:r>
            <a:r>
              <a:rPr lang="uk-UA" dirty="0">
                <a:latin typeface="Times New Roman" panose="02020603050405020304" pitchFamily="18" charset="0"/>
                <a:cs typeface="Times New Roman" panose="02020603050405020304" pitchFamily="18" charset="0"/>
              </a:rPr>
              <a:t> сільської  ради     </a:t>
            </a:r>
          </a:p>
          <a:p>
            <a:pPr algn="ctr"/>
            <a:r>
              <a:rPr lang="uk-UA" dirty="0">
                <a:latin typeface="Times New Roman" panose="02020603050405020304" pitchFamily="18" charset="0"/>
                <a:cs typeface="Times New Roman" panose="02020603050405020304" pitchFamily="18" charset="0"/>
              </a:rPr>
              <a:t>    Березівського району Одеської області</a:t>
            </a:r>
            <a:endParaRPr lang="ru-RU" sz="16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CA730B1D-A37D-3385-D877-297AAC328F8B}"/>
              </a:ext>
            </a:extLst>
          </p:cNvPr>
          <p:cNvSpPr txBox="1"/>
          <p:nvPr/>
        </p:nvSpPr>
        <p:spPr>
          <a:xfrm>
            <a:off x="-25400" y="4773870"/>
            <a:ext cx="2025650" cy="1384995"/>
          </a:xfrm>
          <a:prstGeom prst="rect">
            <a:avLst/>
          </a:prstGeom>
          <a:noFill/>
        </p:spPr>
        <p:txBody>
          <a:bodyPr wrap="square">
            <a:spAutoFit/>
          </a:bodyPr>
          <a:lstStyle/>
          <a:p>
            <a:pPr algn="ctr"/>
            <a:r>
              <a:rPr lang="uk-UA" dirty="0">
                <a:latin typeface="Times New Roman" panose="02020603050405020304" pitchFamily="18" charset="0"/>
                <a:cs typeface="Times New Roman" panose="02020603050405020304" pitchFamily="18" charset="0"/>
              </a:rPr>
              <a:t>«Центр надання адміністративних послуг» </a:t>
            </a:r>
            <a:r>
              <a:rPr lang="uk-UA" dirty="0" err="1">
                <a:latin typeface="Times New Roman" panose="02020603050405020304" pitchFamily="18" charset="0"/>
                <a:cs typeface="Times New Roman" panose="02020603050405020304" pitchFamily="18" charset="0"/>
              </a:rPr>
              <a:t>Курісовської</a:t>
            </a:r>
            <a:r>
              <a:rPr lang="uk-UA" dirty="0">
                <a:latin typeface="Times New Roman" panose="02020603050405020304" pitchFamily="18" charset="0"/>
                <a:cs typeface="Times New Roman" panose="02020603050405020304" pitchFamily="18" charset="0"/>
              </a:rPr>
              <a:t> сільської  ради     </a:t>
            </a:r>
          </a:p>
          <a:p>
            <a:pPr algn="ctr"/>
            <a:r>
              <a:rPr lang="uk-UA" dirty="0">
                <a:latin typeface="Times New Roman" panose="02020603050405020304" pitchFamily="18" charset="0"/>
                <a:cs typeface="Times New Roman" panose="02020603050405020304" pitchFamily="18" charset="0"/>
              </a:rPr>
              <a:t>    Березівського району Одеської області</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358290"/>
      </p:ext>
    </p:extLst>
  </p:cSld>
  <p:clrMapOvr>
    <a:masterClrMapping/>
  </p:clrMapOvr>
</p:sld>
</file>

<file path=ppt/theme/theme1.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TotalTime>
  <Words>4317</Words>
  <Application>Microsoft Office PowerPoint</Application>
  <PresentationFormat>Произвольный</PresentationFormat>
  <Paragraphs>675</Paragraphs>
  <Slides>32</Slides>
  <Notes>30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32</vt:i4>
      </vt:variant>
    </vt:vector>
  </HeadingPairs>
  <TitlesOfParts>
    <vt:vector size="39" baseType="lpstr">
      <vt:lpstr>Arial</vt:lpstr>
      <vt:lpstr>Georgia</vt:lpstr>
      <vt:lpstr>Google Sans</vt:lpstr>
      <vt:lpstr>宋体</vt:lpstr>
      <vt:lpstr>Times New Roman</vt:lpstr>
      <vt:lpstr>Calibri</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Operator - 2</dc:creator>
  <cp:lastModifiedBy>Пользователь</cp:lastModifiedBy>
  <cp:revision>84</cp:revision>
  <dcterms:created xsi:type="dcterms:W3CDTF">2025-01-18T11:45:43Z</dcterms:created>
  <dcterms:modified xsi:type="dcterms:W3CDTF">2026-01-09T12:24:43Z</dcterms:modified>
</cp:coreProperties>
</file>